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8"/>
    <p:restoredTop sz="96327"/>
  </p:normalViewPr>
  <p:slideViewPr>
    <p:cSldViewPr snapToGrid="0" snapToObjects="1">
      <p:cViewPr varScale="1">
        <p:scale>
          <a:sx n="132" d="100"/>
          <a:sy n="132" d="100"/>
        </p:scale>
        <p:origin x="2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C0EBB-2898-6542-93B9-FB57B6EC46CF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530FA6-5F90-4F44-B693-5B98AFA26647}">
      <dgm:prSet phldrT="[Text]"/>
      <dgm:spPr/>
      <dgm:t>
        <a:bodyPr/>
        <a:lstStyle/>
        <a:p>
          <a:r>
            <a:rPr lang="en-US" dirty="0"/>
            <a:t>Get response by requesting the URL</a:t>
          </a:r>
        </a:p>
      </dgm:t>
    </dgm:pt>
    <dgm:pt modelId="{EB4F50F6-F820-DD40-972A-DC605AD70402}" type="parTrans" cxnId="{2FE4B1A9-7325-EF40-85D1-8127427EF513}">
      <dgm:prSet/>
      <dgm:spPr/>
      <dgm:t>
        <a:bodyPr/>
        <a:lstStyle/>
        <a:p>
          <a:endParaRPr lang="en-US"/>
        </a:p>
      </dgm:t>
    </dgm:pt>
    <dgm:pt modelId="{78B4E262-DE3B-8645-ACC9-8C8B27F83813}" type="sibTrans" cxnId="{2FE4B1A9-7325-EF40-85D1-8127427EF513}">
      <dgm:prSet/>
      <dgm:spPr/>
      <dgm:t>
        <a:bodyPr/>
        <a:lstStyle/>
        <a:p>
          <a:endParaRPr lang="en-US"/>
        </a:p>
      </dgm:t>
    </dgm:pt>
    <dgm:pt modelId="{B5B2778A-4ACF-8C49-B624-B00DB7B9E53B}">
      <dgm:prSet phldrT="[Text]"/>
      <dgm:spPr/>
      <dgm:t>
        <a:bodyPr/>
        <a:lstStyle/>
        <a:p>
          <a:r>
            <a:rPr lang="en-US" dirty="0"/>
            <a:t>Decode through .</a:t>
          </a:r>
          <a:r>
            <a:rPr lang="en-US" dirty="0" err="1"/>
            <a:t>json</a:t>
          </a:r>
          <a:r>
            <a:rPr lang="en-US" dirty="0"/>
            <a:t> file</a:t>
          </a:r>
        </a:p>
      </dgm:t>
    </dgm:pt>
    <dgm:pt modelId="{D9019D63-20B6-094B-8D8D-765889C89C9C}" type="parTrans" cxnId="{106EFABA-8218-9243-ACDB-0919D342D407}">
      <dgm:prSet/>
      <dgm:spPr/>
      <dgm:t>
        <a:bodyPr/>
        <a:lstStyle/>
        <a:p>
          <a:endParaRPr lang="en-US"/>
        </a:p>
      </dgm:t>
    </dgm:pt>
    <dgm:pt modelId="{DF1999F0-EEE5-ED40-B28C-C9CC1ECE6D10}" type="sibTrans" cxnId="{106EFABA-8218-9243-ACDB-0919D342D407}">
      <dgm:prSet/>
      <dgm:spPr/>
      <dgm:t>
        <a:bodyPr/>
        <a:lstStyle/>
        <a:p>
          <a:endParaRPr lang="en-US"/>
        </a:p>
      </dgm:t>
    </dgm:pt>
    <dgm:pt modelId="{9638A478-5EB9-754B-BDC0-67CF2C388098}">
      <dgm:prSet phldrT="[Text]"/>
      <dgm:spPr/>
      <dgm:t>
        <a:bodyPr/>
        <a:lstStyle/>
        <a:p>
          <a:r>
            <a:rPr lang="en-US" dirty="0"/>
            <a:t>Filter data and query details</a:t>
          </a:r>
        </a:p>
      </dgm:t>
    </dgm:pt>
    <dgm:pt modelId="{682E5CB3-16B8-9342-A167-D910A7BAB6DB}" type="parTrans" cxnId="{605F51C0-4B41-AB4B-ADCA-2FB657DB4047}">
      <dgm:prSet/>
      <dgm:spPr/>
      <dgm:t>
        <a:bodyPr/>
        <a:lstStyle/>
        <a:p>
          <a:endParaRPr lang="en-US"/>
        </a:p>
      </dgm:t>
    </dgm:pt>
    <dgm:pt modelId="{6D5B6A6D-C9AC-B941-A1E1-4146DABF6E4F}" type="sibTrans" cxnId="{605F51C0-4B41-AB4B-ADCA-2FB657DB4047}">
      <dgm:prSet/>
      <dgm:spPr/>
      <dgm:t>
        <a:bodyPr/>
        <a:lstStyle/>
        <a:p>
          <a:endParaRPr lang="en-US"/>
        </a:p>
      </dgm:t>
    </dgm:pt>
    <dgm:pt modelId="{BF35CBDE-0CE2-CE47-A323-23F33EA18139}">
      <dgm:prSet custT="1"/>
      <dgm:spPr/>
      <dgm:t>
        <a:bodyPr/>
        <a:lstStyle/>
        <a:p>
          <a:r>
            <a:rPr lang="en-US" sz="1600" dirty="0"/>
            <a:t>Booster version</a:t>
          </a:r>
        </a:p>
      </dgm:t>
    </dgm:pt>
    <dgm:pt modelId="{224B1CBB-537B-CA4E-867B-96F5793C487D}" type="parTrans" cxnId="{F01907EC-74AB-BC4C-9E07-F4E71644E776}">
      <dgm:prSet/>
      <dgm:spPr/>
      <dgm:t>
        <a:bodyPr/>
        <a:lstStyle/>
        <a:p>
          <a:endParaRPr lang="en-US"/>
        </a:p>
      </dgm:t>
    </dgm:pt>
    <dgm:pt modelId="{227D57F2-8FF3-D44C-A6A1-70D787A7D0B3}" type="sibTrans" cxnId="{F01907EC-74AB-BC4C-9E07-F4E71644E776}">
      <dgm:prSet/>
      <dgm:spPr/>
      <dgm:t>
        <a:bodyPr/>
        <a:lstStyle/>
        <a:p>
          <a:endParaRPr lang="en-US"/>
        </a:p>
      </dgm:t>
    </dgm:pt>
    <dgm:pt modelId="{2820A7D7-4D98-3847-A403-EC4D86A3811D}">
      <dgm:prSet custT="1"/>
      <dgm:spPr/>
      <dgm:t>
        <a:bodyPr/>
        <a:lstStyle/>
        <a:p>
          <a:r>
            <a:rPr lang="en-US" sz="1600" dirty="0"/>
            <a:t>Payload mass</a:t>
          </a:r>
        </a:p>
      </dgm:t>
    </dgm:pt>
    <dgm:pt modelId="{79BE54E7-ADB0-D54F-92E9-980D23A3A2D2}" type="parTrans" cxnId="{182F762A-572F-5F4A-89FA-328B7FBA5823}">
      <dgm:prSet/>
      <dgm:spPr/>
      <dgm:t>
        <a:bodyPr/>
        <a:lstStyle/>
        <a:p>
          <a:endParaRPr lang="en-US"/>
        </a:p>
      </dgm:t>
    </dgm:pt>
    <dgm:pt modelId="{B5E9A75A-B260-6045-AE0C-0607DF55F351}" type="sibTrans" cxnId="{182F762A-572F-5F4A-89FA-328B7FBA5823}">
      <dgm:prSet/>
      <dgm:spPr/>
      <dgm:t>
        <a:bodyPr/>
        <a:lstStyle/>
        <a:p>
          <a:endParaRPr lang="en-US"/>
        </a:p>
      </dgm:t>
    </dgm:pt>
    <dgm:pt modelId="{DC0CCF06-8704-7841-A001-1F699C40E8E5}">
      <dgm:prSet custT="1"/>
      <dgm:spPr/>
      <dgm:t>
        <a:bodyPr/>
        <a:lstStyle/>
        <a:p>
          <a:r>
            <a:rPr lang="en-US" sz="1600" dirty="0"/>
            <a:t>Launchpad</a:t>
          </a:r>
        </a:p>
      </dgm:t>
    </dgm:pt>
    <dgm:pt modelId="{508C2369-A69F-1F42-BFD4-C9A312618E57}" type="parTrans" cxnId="{9E713537-24B0-2240-90B3-C673AF2C5952}">
      <dgm:prSet/>
      <dgm:spPr/>
      <dgm:t>
        <a:bodyPr/>
        <a:lstStyle/>
        <a:p>
          <a:endParaRPr lang="en-US"/>
        </a:p>
      </dgm:t>
    </dgm:pt>
    <dgm:pt modelId="{84E606B3-8780-2B4C-BC33-D9557C3411D9}" type="sibTrans" cxnId="{9E713537-24B0-2240-90B3-C673AF2C5952}">
      <dgm:prSet/>
      <dgm:spPr/>
      <dgm:t>
        <a:bodyPr/>
        <a:lstStyle/>
        <a:p>
          <a:endParaRPr lang="en-US"/>
        </a:p>
      </dgm:t>
    </dgm:pt>
    <dgm:pt modelId="{57B9370E-B04B-BF4F-AB38-6F2037168F21}">
      <dgm:prSet custT="1"/>
      <dgm:spPr/>
      <dgm:t>
        <a:bodyPr/>
        <a:lstStyle/>
        <a:p>
          <a:r>
            <a:rPr lang="en-US" sz="1600" dirty="0"/>
            <a:t>Landing outcome</a:t>
          </a:r>
        </a:p>
      </dgm:t>
    </dgm:pt>
    <dgm:pt modelId="{321082B1-E987-7443-87A5-C72D7AD6DC93}" type="parTrans" cxnId="{5FB8FEA6-781E-B941-95CF-70543D08ED05}">
      <dgm:prSet/>
      <dgm:spPr/>
      <dgm:t>
        <a:bodyPr/>
        <a:lstStyle/>
        <a:p>
          <a:endParaRPr lang="en-US"/>
        </a:p>
      </dgm:t>
    </dgm:pt>
    <dgm:pt modelId="{676D84FC-ECD0-5F47-BB79-C84987C208D9}" type="sibTrans" cxnId="{5FB8FEA6-781E-B941-95CF-70543D08ED05}">
      <dgm:prSet/>
      <dgm:spPr/>
      <dgm:t>
        <a:bodyPr/>
        <a:lstStyle/>
        <a:p>
          <a:endParaRPr lang="en-US"/>
        </a:p>
      </dgm:t>
    </dgm:pt>
    <dgm:pt modelId="{13833801-1403-9643-B56D-31769B0E4FC0}">
      <dgm:prSet custT="1"/>
      <dgm:spPr/>
      <dgm:t>
        <a:bodyPr/>
        <a:lstStyle/>
        <a:p>
          <a:r>
            <a:rPr lang="en-US" sz="1600" dirty="0"/>
            <a:t>Response in data frame</a:t>
          </a:r>
        </a:p>
      </dgm:t>
    </dgm:pt>
    <dgm:pt modelId="{06B08A3D-5C12-9141-8869-6078262E0CCC}" type="parTrans" cxnId="{2BA31C47-0763-6E47-B830-21E556AA3FF2}">
      <dgm:prSet/>
      <dgm:spPr/>
      <dgm:t>
        <a:bodyPr/>
        <a:lstStyle/>
        <a:p>
          <a:endParaRPr lang="en-US"/>
        </a:p>
      </dgm:t>
    </dgm:pt>
    <dgm:pt modelId="{F8FD31B7-2200-8D4F-9183-E99E8E2879F5}" type="sibTrans" cxnId="{2BA31C47-0763-6E47-B830-21E556AA3FF2}">
      <dgm:prSet/>
      <dgm:spPr/>
      <dgm:t>
        <a:bodyPr/>
        <a:lstStyle/>
        <a:p>
          <a:endParaRPr lang="en-US"/>
        </a:p>
      </dgm:t>
    </dgm:pt>
    <dgm:pt modelId="{AFE743C3-8143-6044-A1AE-6606178440C8}">
      <dgm:prSet custT="1"/>
      <dgm:spPr/>
      <dgm:t>
        <a:bodyPr/>
        <a:lstStyle/>
        <a:p>
          <a:r>
            <a:rPr lang="en-US" sz="1600" dirty="0"/>
            <a:t>Get data from URL</a:t>
          </a:r>
        </a:p>
      </dgm:t>
    </dgm:pt>
    <dgm:pt modelId="{E3C215B2-54AA-B343-A144-67D91001F865}" type="parTrans" cxnId="{F27E05AE-F3F3-764B-97AB-3E4F2544BE03}">
      <dgm:prSet/>
      <dgm:spPr/>
      <dgm:t>
        <a:bodyPr/>
        <a:lstStyle/>
        <a:p>
          <a:endParaRPr lang="en-US"/>
        </a:p>
      </dgm:t>
    </dgm:pt>
    <dgm:pt modelId="{B8CE9BF2-3ADA-1247-B699-3846AFD313C1}" type="sibTrans" cxnId="{F27E05AE-F3F3-764B-97AB-3E4F2544BE03}">
      <dgm:prSet/>
      <dgm:spPr/>
      <dgm:t>
        <a:bodyPr/>
        <a:lstStyle/>
        <a:p>
          <a:endParaRPr lang="en-US"/>
        </a:p>
      </dgm:t>
    </dgm:pt>
    <dgm:pt modelId="{6D22C1AB-D748-6E41-A9C9-6B81EA8B551F}" type="pres">
      <dgm:prSet presAssocID="{EDBC0EBB-2898-6542-93B9-FB57B6EC46CF}" presName="rootnode" presStyleCnt="0">
        <dgm:presLayoutVars>
          <dgm:chMax/>
          <dgm:chPref/>
          <dgm:dir/>
          <dgm:animLvl val="lvl"/>
        </dgm:presLayoutVars>
      </dgm:prSet>
      <dgm:spPr/>
    </dgm:pt>
    <dgm:pt modelId="{7154A30F-8281-2543-A33C-363846E7C917}" type="pres">
      <dgm:prSet presAssocID="{E2530FA6-5F90-4F44-B693-5B98AFA26647}" presName="composite" presStyleCnt="0"/>
      <dgm:spPr/>
    </dgm:pt>
    <dgm:pt modelId="{A1F8C57D-3247-9B43-83E1-AC6BD57F7485}" type="pres">
      <dgm:prSet presAssocID="{E2530FA6-5F90-4F44-B693-5B98AFA26647}" presName="bentUpArrow1" presStyleLbl="alignImgPlace1" presStyleIdx="0" presStyleCnt="2"/>
      <dgm:spPr/>
    </dgm:pt>
    <dgm:pt modelId="{F5814E6B-03CC-CF48-8D9C-B1413DC9A06D}" type="pres">
      <dgm:prSet presAssocID="{E2530FA6-5F90-4F44-B693-5B98AFA2664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4D54770C-31FC-B843-81DC-78579801B370}" type="pres">
      <dgm:prSet presAssocID="{E2530FA6-5F90-4F44-B693-5B98AFA26647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C54C9E6-07F9-8A4D-8EBD-B99C36D4D776}" type="pres">
      <dgm:prSet presAssocID="{78B4E262-DE3B-8645-ACC9-8C8B27F83813}" presName="sibTrans" presStyleCnt="0"/>
      <dgm:spPr/>
    </dgm:pt>
    <dgm:pt modelId="{7720B36E-5503-0349-8E07-7FE3F1FD3D8A}" type="pres">
      <dgm:prSet presAssocID="{B5B2778A-4ACF-8C49-B624-B00DB7B9E53B}" presName="composite" presStyleCnt="0"/>
      <dgm:spPr/>
    </dgm:pt>
    <dgm:pt modelId="{9FD7F93E-E6DF-A74B-9986-28DE597FF7AA}" type="pres">
      <dgm:prSet presAssocID="{B5B2778A-4ACF-8C49-B624-B00DB7B9E53B}" presName="bentUpArrow1" presStyleLbl="alignImgPlace1" presStyleIdx="1" presStyleCnt="2"/>
      <dgm:spPr/>
    </dgm:pt>
    <dgm:pt modelId="{2A1FCF1E-01EA-7845-97E0-235DD11D9CD0}" type="pres">
      <dgm:prSet presAssocID="{B5B2778A-4ACF-8C49-B624-B00DB7B9E53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E3C57B8-9BEB-F84B-94B2-0FE6D1A29DD3}" type="pres">
      <dgm:prSet presAssocID="{B5B2778A-4ACF-8C49-B624-B00DB7B9E53B}" presName="ChildText" presStyleLbl="revTx" presStyleIdx="1" presStyleCnt="3" custScaleX="115081" custLinFactNeighborX="14576">
        <dgm:presLayoutVars>
          <dgm:chMax val="0"/>
          <dgm:chPref val="0"/>
          <dgm:bulletEnabled val="1"/>
        </dgm:presLayoutVars>
      </dgm:prSet>
      <dgm:spPr/>
    </dgm:pt>
    <dgm:pt modelId="{E1E11110-BF41-AF47-BF43-26F7FE3EC445}" type="pres">
      <dgm:prSet presAssocID="{DF1999F0-EEE5-ED40-B28C-C9CC1ECE6D10}" presName="sibTrans" presStyleCnt="0"/>
      <dgm:spPr/>
    </dgm:pt>
    <dgm:pt modelId="{E856C54C-AD48-5249-9D3F-0704014AC9D2}" type="pres">
      <dgm:prSet presAssocID="{9638A478-5EB9-754B-BDC0-67CF2C388098}" presName="composite" presStyleCnt="0"/>
      <dgm:spPr/>
    </dgm:pt>
    <dgm:pt modelId="{27D050D3-1C81-994B-842D-13DC2C6CC146}" type="pres">
      <dgm:prSet presAssocID="{9638A478-5EB9-754B-BDC0-67CF2C388098}" presName="ParentText" presStyleLbl="node1" presStyleIdx="2" presStyleCnt="3" custScaleX="76560">
        <dgm:presLayoutVars>
          <dgm:chMax val="1"/>
          <dgm:chPref val="1"/>
          <dgm:bulletEnabled val="1"/>
        </dgm:presLayoutVars>
      </dgm:prSet>
      <dgm:spPr/>
    </dgm:pt>
    <dgm:pt modelId="{B024E8A9-92A6-AA44-901A-80BF971355BF}" type="pres">
      <dgm:prSet presAssocID="{9638A478-5EB9-754B-BDC0-67CF2C388098}" presName="FinalChildText" presStyleLbl="revTx" presStyleIdx="2" presStyleCnt="3" custScaleX="127465" custLinFactNeighborX="36456">
        <dgm:presLayoutVars>
          <dgm:chMax val="0"/>
          <dgm:chPref val="0"/>
          <dgm:bulletEnabled val="1"/>
        </dgm:presLayoutVars>
      </dgm:prSet>
      <dgm:spPr/>
    </dgm:pt>
  </dgm:ptLst>
  <dgm:cxnLst>
    <dgm:cxn modelId="{182F762A-572F-5F4A-89FA-328B7FBA5823}" srcId="{9638A478-5EB9-754B-BDC0-67CF2C388098}" destId="{2820A7D7-4D98-3847-A403-EC4D86A3811D}" srcOrd="1" destOrd="0" parTransId="{79BE54E7-ADB0-D54F-92E9-980D23A3A2D2}" sibTransId="{B5E9A75A-B260-6045-AE0C-0607DF55F351}"/>
    <dgm:cxn modelId="{FF03EA2C-A9A0-0846-BBA2-0E68F0E53AFC}" type="presOf" srcId="{E2530FA6-5F90-4F44-B693-5B98AFA26647}" destId="{F5814E6B-03CC-CF48-8D9C-B1413DC9A06D}" srcOrd="0" destOrd="0" presId="urn:microsoft.com/office/officeart/2005/8/layout/StepDownProcess"/>
    <dgm:cxn modelId="{9E713537-24B0-2240-90B3-C673AF2C5952}" srcId="{9638A478-5EB9-754B-BDC0-67CF2C388098}" destId="{DC0CCF06-8704-7841-A001-1F699C40E8E5}" srcOrd="2" destOrd="0" parTransId="{508C2369-A69F-1F42-BFD4-C9A312618E57}" sibTransId="{84E606B3-8780-2B4C-BC33-D9557C3411D9}"/>
    <dgm:cxn modelId="{B96D8C37-EB63-8140-A07D-5758A1D4A984}" type="presOf" srcId="{BF35CBDE-0CE2-CE47-A323-23F33EA18139}" destId="{B024E8A9-92A6-AA44-901A-80BF971355BF}" srcOrd="0" destOrd="0" presId="urn:microsoft.com/office/officeart/2005/8/layout/StepDownProcess"/>
    <dgm:cxn modelId="{156CA139-2231-764B-87C2-002806B1558B}" type="presOf" srcId="{13833801-1403-9643-B56D-31769B0E4FC0}" destId="{BE3C57B8-9BEB-F84B-94B2-0FE6D1A29DD3}" srcOrd="0" destOrd="0" presId="urn:microsoft.com/office/officeart/2005/8/layout/StepDownProcess"/>
    <dgm:cxn modelId="{2BA31C47-0763-6E47-B830-21E556AA3FF2}" srcId="{B5B2778A-4ACF-8C49-B624-B00DB7B9E53B}" destId="{13833801-1403-9643-B56D-31769B0E4FC0}" srcOrd="0" destOrd="0" parTransId="{06B08A3D-5C12-9141-8869-6078262E0CCC}" sibTransId="{F8FD31B7-2200-8D4F-9183-E99E8E2879F5}"/>
    <dgm:cxn modelId="{A9E93567-9025-EC40-B1B8-FE927751BABC}" type="presOf" srcId="{B5B2778A-4ACF-8C49-B624-B00DB7B9E53B}" destId="{2A1FCF1E-01EA-7845-97E0-235DD11D9CD0}" srcOrd="0" destOrd="0" presId="urn:microsoft.com/office/officeart/2005/8/layout/StepDownProcess"/>
    <dgm:cxn modelId="{5FB8FEA6-781E-B941-95CF-70543D08ED05}" srcId="{9638A478-5EB9-754B-BDC0-67CF2C388098}" destId="{57B9370E-B04B-BF4F-AB38-6F2037168F21}" srcOrd="3" destOrd="0" parTransId="{321082B1-E987-7443-87A5-C72D7AD6DC93}" sibTransId="{676D84FC-ECD0-5F47-BB79-C84987C208D9}"/>
    <dgm:cxn modelId="{2E4805A8-233F-1945-9684-3C0314B7EBCF}" type="presOf" srcId="{AFE743C3-8143-6044-A1AE-6606178440C8}" destId="{4D54770C-31FC-B843-81DC-78579801B370}" srcOrd="0" destOrd="0" presId="urn:microsoft.com/office/officeart/2005/8/layout/StepDownProcess"/>
    <dgm:cxn modelId="{2FE4B1A9-7325-EF40-85D1-8127427EF513}" srcId="{EDBC0EBB-2898-6542-93B9-FB57B6EC46CF}" destId="{E2530FA6-5F90-4F44-B693-5B98AFA26647}" srcOrd="0" destOrd="0" parTransId="{EB4F50F6-F820-DD40-972A-DC605AD70402}" sibTransId="{78B4E262-DE3B-8645-ACC9-8C8B27F83813}"/>
    <dgm:cxn modelId="{F27E05AE-F3F3-764B-97AB-3E4F2544BE03}" srcId="{E2530FA6-5F90-4F44-B693-5B98AFA26647}" destId="{AFE743C3-8143-6044-A1AE-6606178440C8}" srcOrd="0" destOrd="0" parTransId="{E3C215B2-54AA-B343-A144-67D91001F865}" sibTransId="{B8CE9BF2-3ADA-1247-B699-3846AFD313C1}"/>
    <dgm:cxn modelId="{D0728EAE-B94E-8348-980A-00102C7621EF}" type="presOf" srcId="{9638A478-5EB9-754B-BDC0-67CF2C388098}" destId="{27D050D3-1C81-994B-842D-13DC2C6CC146}" srcOrd="0" destOrd="0" presId="urn:microsoft.com/office/officeart/2005/8/layout/StepDownProcess"/>
    <dgm:cxn modelId="{106EFABA-8218-9243-ACDB-0919D342D407}" srcId="{EDBC0EBB-2898-6542-93B9-FB57B6EC46CF}" destId="{B5B2778A-4ACF-8C49-B624-B00DB7B9E53B}" srcOrd="1" destOrd="0" parTransId="{D9019D63-20B6-094B-8D8D-765889C89C9C}" sibTransId="{DF1999F0-EEE5-ED40-B28C-C9CC1ECE6D10}"/>
    <dgm:cxn modelId="{605F51C0-4B41-AB4B-ADCA-2FB657DB4047}" srcId="{EDBC0EBB-2898-6542-93B9-FB57B6EC46CF}" destId="{9638A478-5EB9-754B-BDC0-67CF2C388098}" srcOrd="2" destOrd="0" parTransId="{682E5CB3-16B8-9342-A167-D910A7BAB6DB}" sibTransId="{6D5B6A6D-C9AC-B941-A1E1-4146DABF6E4F}"/>
    <dgm:cxn modelId="{92D158CE-CCBA-4A4A-9DEA-7488B769BE72}" type="presOf" srcId="{EDBC0EBB-2898-6542-93B9-FB57B6EC46CF}" destId="{6D22C1AB-D748-6E41-A9C9-6B81EA8B551F}" srcOrd="0" destOrd="0" presId="urn:microsoft.com/office/officeart/2005/8/layout/StepDownProcess"/>
    <dgm:cxn modelId="{997057DD-C67A-EA4B-88CE-723A266DAAF0}" type="presOf" srcId="{57B9370E-B04B-BF4F-AB38-6F2037168F21}" destId="{B024E8A9-92A6-AA44-901A-80BF971355BF}" srcOrd="0" destOrd="3" presId="urn:microsoft.com/office/officeart/2005/8/layout/StepDownProcess"/>
    <dgm:cxn modelId="{F01907EC-74AB-BC4C-9E07-F4E71644E776}" srcId="{9638A478-5EB9-754B-BDC0-67CF2C388098}" destId="{BF35CBDE-0CE2-CE47-A323-23F33EA18139}" srcOrd="0" destOrd="0" parTransId="{224B1CBB-537B-CA4E-867B-96F5793C487D}" sibTransId="{227D57F2-8FF3-D44C-A6A1-70D787A7D0B3}"/>
    <dgm:cxn modelId="{9D9A05FF-CCDB-5D41-AA6C-007BCCB4E046}" type="presOf" srcId="{DC0CCF06-8704-7841-A001-1F699C40E8E5}" destId="{B024E8A9-92A6-AA44-901A-80BF971355BF}" srcOrd="0" destOrd="2" presId="urn:microsoft.com/office/officeart/2005/8/layout/StepDownProcess"/>
    <dgm:cxn modelId="{78E061FF-BD0A-E247-99F9-E86C4B69D903}" type="presOf" srcId="{2820A7D7-4D98-3847-A403-EC4D86A3811D}" destId="{B024E8A9-92A6-AA44-901A-80BF971355BF}" srcOrd="0" destOrd="1" presId="urn:microsoft.com/office/officeart/2005/8/layout/StepDownProcess"/>
    <dgm:cxn modelId="{59089376-09DC-1440-9627-643C4CA5EBDF}" type="presParOf" srcId="{6D22C1AB-D748-6E41-A9C9-6B81EA8B551F}" destId="{7154A30F-8281-2543-A33C-363846E7C917}" srcOrd="0" destOrd="0" presId="urn:microsoft.com/office/officeart/2005/8/layout/StepDownProcess"/>
    <dgm:cxn modelId="{73711431-9BB9-A742-A3CB-0B2B0F619644}" type="presParOf" srcId="{7154A30F-8281-2543-A33C-363846E7C917}" destId="{A1F8C57D-3247-9B43-83E1-AC6BD57F7485}" srcOrd="0" destOrd="0" presId="urn:microsoft.com/office/officeart/2005/8/layout/StepDownProcess"/>
    <dgm:cxn modelId="{9B3938E7-2C76-6844-8E96-B98F2043603B}" type="presParOf" srcId="{7154A30F-8281-2543-A33C-363846E7C917}" destId="{F5814E6B-03CC-CF48-8D9C-B1413DC9A06D}" srcOrd="1" destOrd="0" presId="urn:microsoft.com/office/officeart/2005/8/layout/StepDownProcess"/>
    <dgm:cxn modelId="{86BE86AD-0321-1D4C-A2D9-27D2DAC3F6FE}" type="presParOf" srcId="{7154A30F-8281-2543-A33C-363846E7C917}" destId="{4D54770C-31FC-B843-81DC-78579801B370}" srcOrd="2" destOrd="0" presId="urn:microsoft.com/office/officeart/2005/8/layout/StepDownProcess"/>
    <dgm:cxn modelId="{565BFCF8-2B4D-E946-8B08-A7183FA9900D}" type="presParOf" srcId="{6D22C1AB-D748-6E41-A9C9-6B81EA8B551F}" destId="{BC54C9E6-07F9-8A4D-8EBD-B99C36D4D776}" srcOrd="1" destOrd="0" presId="urn:microsoft.com/office/officeart/2005/8/layout/StepDownProcess"/>
    <dgm:cxn modelId="{52DF823D-E1DC-0A48-A76E-9235D4BAD6D1}" type="presParOf" srcId="{6D22C1AB-D748-6E41-A9C9-6B81EA8B551F}" destId="{7720B36E-5503-0349-8E07-7FE3F1FD3D8A}" srcOrd="2" destOrd="0" presId="urn:microsoft.com/office/officeart/2005/8/layout/StepDownProcess"/>
    <dgm:cxn modelId="{9F5E0C16-50AF-204B-AEC2-55C1CE6E2F5B}" type="presParOf" srcId="{7720B36E-5503-0349-8E07-7FE3F1FD3D8A}" destId="{9FD7F93E-E6DF-A74B-9986-28DE597FF7AA}" srcOrd="0" destOrd="0" presId="urn:microsoft.com/office/officeart/2005/8/layout/StepDownProcess"/>
    <dgm:cxn modelId="{33902C4B-1F4E-4C46-83BC-8F57F11D9A39}" type="presParOf" srcId="{7720B36E-5503-0349-8E07-7FE3F1FD3D8A}" destId="{2A1FCF1E-01EA-7845-97E0-235DD11D9CD0}" srcOrd="1" destOrd="0" presId="urn:microsoft.com/office/officeart/2005/8/layout/StepDownProcess"/>
    <dgm:cxn modelId="{5F1738F9-4851-524D-AC32-D1DF742B8E7C}" type="presParOf" srcId="{7720B36E-5503-0349-8E07-7FE3F1FD3D8A}" destId="{BE3C57B8-9BEB-F84B-94B2-0FE6D1A29DD3}" srcOrd="2" destOrd="0" presId="urn:microsoft.com/office/officeart/2005/8/layout/StepDownProcess"/>
    <dgm:cxn modelId="{B16EECA2-5F62-8C46-991F-A6B26EEBB738}" type="presParOf" srcId="{6D22C1AB-D748-6E41-A9C9-6B81EA8B551F}" destId="{E1E11110-BF41-AF47-BF43-26F7FE3EC445}" srcOrd="3" destOrd="0" presId="urn:microsoft.com/office/officeart/2005/8/layout/StepDownProcess"/>
    <dgm:cxn modelId="{4BCDAFF0-EA04-0544-8A7D-B0FB95030E56}" type="presParOf" srcId="{6D22C1AB-D748-6E41-A9C9-6B81EA8B551F}" destId="{E856C54C-AD48-5249-9D3F-0704014AC9D2}" srcOrd="4" destOrd="0" presId="urn:microsoft.com/office/officeart/2005/8/layout/StepDownProcess"/>
    <dgm:cxn modelId="{21031F72-02A8-874D-A2C5-9D5C0A929DED}" type="presParOf" srcId="{E856C54C-AD48-5249-9D3F-0704014AC9D2}" destId="{27D050D3-1C81-994B-842D-13DC2C6CC146}" srcOrd="0" destOrd="0" presId="urn:microsoft.com/office/officeart/2005/8/layout/StepDownProcess"/>
    <dgm:cxn modelId="{D6ECF649-C0EB-F84B-9593-B4D8E9BF65FB}" type="presParOf" srcId="{E856C54C-AD48-5249-9D3F-0704014AC9D2}" destId="{B024E8A9-92A6-AA44-901A-80BF971355B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C0EBB-2898-6542-93B9-FB57B6EC46CF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530FA6-5F90-4F44-B693-5B98AFA26647}">
      <dgm:prSet phldrT="[Text]"/>
      <dgm:spPr/>
      <dgm:t>
        <a:bodyPr/>
        <a:lstStyle/>
        <a:p>
          <a:r>
            <a:rPr lang="en-US" dirty="0"/>
            <a:t>Get response with beautiful soup</a:t>
          </a:r>
        </a:p>
      </dgm:t>
    </dgm:pt>
    <dgm:pt modelId="{EB4F50F6-F820-DD40-972A-DC605AD70402}" type="parTrans" cxnId="{2FE4B1A9-7325-EF40-85D1-8127427EF513}">
      <dgm:prSet/>
      <dgm:spPr/>
      <dgm:t>
        <a:bodyPr/>
        <a:lstStyle/>
        <a:p>
          <a:endParaRPr lang="en-US"/>
        </a:p>
      </dgm:t>
    </dgm:pt>
    <dgm:pt modelId="{78B4E262-DE3B-8645-ACC9-8C8B27F83813}" type="sibTrans" cxnId="{2FE4B1A9-7325-EF40-85D1-8127427EF513}">
      <dgm:prSet/>
      <dgm:spPr/>
      <dgm:t>
        <a:bodyPr/>
        <a:lstStyle/>
        <a:p>
          <a:endParaRPr lang="en-US"/>
        </a:p>
      </dgm:t>
    </dgm:pt>
    <dgm:pt modelId="{B5B2778A-4ACF-8C49-B624-B00DB7B9E53B}">
      <dgm:prSet phldrT="[Text]"/>
      <dgm:spPr/>
      <dgm:t>
        <a:bodyPr/>
        <a:lstStyle/>
        <a:p>
          <a:r>
            <a:rPr lang="en-US" dirty="0"/>
            <a:t>Parse the webpage using HTML parser</a:t>
          </a:r>
        </a:p>
      </dgm:t>
    </dgm:pt>
    <dgm:pt modelId="{D9019D63-20B6-094B-8D8D-765889C89C9C}" type="parTrans" cxnId="{106EFABA-8218-9243-ACDB-0919D342D407}">
      <dgm:prSet/>
      <dgm:spPr/>
      <dgm:t>
        <a:bodyPr/>
        <a:lstStyle/>
        <a:p>
          <a:endParaRPr lang="en-US"/>
        </a:p>
      </dgm:t>
    </dgm:pt>
    <dgm:pt modelId="{DF1999F0-EEE5-ED40-B28C-C9CC1ECE6D10}" type="sibTrans" cxnId="{106EFABA-8218-9243-ACDB-0919D342D407}">
      <dgm:prSet/>
      <dgm:spPr/>
      <dgm:t>
        <a:bodyPr/>
        <a:lstStyle/>
        <a:p>
          <a:endParaRPr lang="en-US"/>
        </a:p>
      </dgm:t>
    </dgm:pt>
    <dgm:pt modelId="{9638A478-5EB9-754B-BDC0-67CF2C388098}">
      <dgm:prSet phldrT="[Text]"/>
      <dgm:spPr/>
      <dgm:t>
        <a:bodyPr/>
        <a:lstStyle/>
        <a:p>
          <a:r>
            <a:rPr lang="en-US" dirty="0"/>
            <a:t>Extract table rows into data frame </a:t>
          </a:r>
        </a:p>
      </dgm:t>
    </dgm:pt>
    <dgm:pt modelId="{682E5CB3-16B8-9342-A167-D910A7BAB6DB}" type="parTrans" cxnId="{605F51C0-4B41-AB4B-ADCA-2FB657DB4047}">
      <dgm:prSet/>
      <dgm:spPr/>
      <dgm:t>
        <a:bodyPr/>
        <a:lstStyle/>
        <a:p>
          <a:endParaRPr lang="en-US"/>
        </a:p>
      </dgm:t>
    </dgm:pt>
    <dgm:pt modelId="{6D5B6A6D-C9AC-B941-A1E1-4146DABF6E4F}" type="sibTrans" cxnId="{605F51C0-4B41-AB4B-ADCA-2FB657DB4047}">
      <dgm:prSet/>
      <dgm:spPr/>
      <dgm:t>
        <a:bodyPr/>
        <a:lstStyle/>
        <a:p>
          <a:endParaRPr lang="en-US"/>
        </a:p>
      </dgm:t>
    </dgm:pt>
    <dgm:pt modelId="{BF35CBDE-0CE2-CE47-A323-23F33EA18139}">
      <dgm:prSet custT="1"/>
      <dgm:spPr/>
      <dgm:t>
        <a:bodyPr/>
        <a:lstStyle/>
        <a:p>
          <a:r>
            <a:rPr lang="en-US" sz="1600" dirty="0"/>
            <a:t>Required data frame</a:t>
          </a:r>
        </a:p>
      </dgm:t>
    </dgm:pt>
    <dgm:pt modelId="{224B1CBB-537B-CA4E-867B-96F5793C487D}" type="parTrans" cxnId="{F01907EC-74AB-BC4C-9E07-F4E71644E776}">
      <dgm:prSet/>
      <dgm:spPr/>
      <dgm:t>
        <a:bodyPr/>
        <a:lstStyle/>
        <a:p>
          <a:endParaRPr lang="en-US"/>
        </a:p>
      </dgm:t>
    </dgm:pt>
    <dgm:pt modelId="{227D57F2-8FF3-D44C-A6A1-70D787A7D0B3}" type="sibTrans" cxnId="{F01907EC-74AB-BC4C-9E07-F4E71644E776}">
      <dgm:prSet/>
      <dgm:spPr/>
      <dgm:t>
        <a:bodyPr/>
        <a:lstStyle/>
        <a:p>
          <a:endParaRPr lang="en-US"/>
        </a:p>
      </dgm:t>
    </dgm:pt>
    <dgm:pt modelId="{13833801-1403-9643-B56D-31769B0E4FC0}">
      <dgm:prSet custT="1"/>
      <dgm:spPr/>
      <dgm:t>
        <a:bodyPr/>
        <a:lstStyle/>
        <a:p>
          <a:r>
            <a:rPr lang="en-US" sz="1600" dirty="0"/>
            <a:t>Extract required table</a:t>
          </a:r>
        </a:p>
      </dgm:t>
    </dgm:pt>
    <dgm:pt modelId="{06B08A3D-5C12-9141-8869-6078262E0CCC}" type="parTrans" cxnId="{2BA31C47-0763-6E47-B830-21E556AA3FF2}">
      <dgm:prSet/>
      <dgm:spPr/>
      <dgm:t>
        <a:bodyPr/>
        <a:lstStyle/>
        <a:p>
          <a:endParaRPr lang="en-US"/>
        </a:p>
      </dgm:t>
    </dgm:pt>
    <dgm:pt modelId="{F8FD31B7-2200-8D4F-9183-E99E8E2879F5}" type="sibTrans" cxnId="{2BA31C47-0763-6E47-B830-21E556AA3FF2}">
      <dgm:prSet/>
      <dgm:spPr/>
      <dgm:t>
        <a:bodyPr/>
        <a:lstStyle/>
        <a:p>
          <a:endParaRPr lang="en-US"/>
        </a:p>
      </dgm:t>
    </dgm:pt>
    <dgm:pt modelId="{AFE743C3-8143-6044-A1AE-6606178440C8}">
      <dgm:prSet custT="1"/>
      <dgm:spPr/>
      <dgm:t>
        <a:bodyPr/>
        <a:lstStyle/>
        <a:p>
          <a:r>
            <a:rPr lang="en-US" sz="1600" dirty="0"/>
            <a:t>Get data from SpaceX wiki page</a:t>
          </a:r>
        </a:p>
      </dgm:t>
    </dgm:pt>
    <dgm:pt modelId="{E3C215B2-54AA-B343-A144-67D91001F865}" type="parTrans" cxnId="{F27E05AE-F3F3-764B-97AB-3E4F2544BE03}">
      <dgm:prSet/>
      <dgm:spPr/>
      <dgm:t>
        <a:bodyPr/>
        <a:lstStyle/>
        <a:p>
          <a:endParaRPr lang="en-US"/>
        </a:p>
      </dgm:t>
    </dgm:pt>
    <dgm:pt modelId="{B8CE9BF2-3ADA-1247-B699-3846AFD313C1}" type="sibTrans" cxnId="{F27E05AE-F3F3-764B-97AB-3E4F2544BE03}">
      <dgm:prSet/>
      <dgm:spPr/>
      <dgm:t>
        <a:bodyPr/>
        <a:lstStyle/>
        <a:p>
          <a:endParaRPr lang="en-US"/>
        </a:p>
      </dgm:t>
    </dgm:pt>
    <dgm:pt modelId="{6D22C1AB-D748-6E41-A9C9-6B81EA8B551F}" type="pres">
      <dgm:prSet presAssocID="{EDBC0EBB-2898-6542-93B9-FB57B6EC46CF}" presName="rootnode" presStyleCnt="0">
        <dgm:presLayoutVars>
          <dgm:chMax/>
          <dgm:chPref/>
          <dgm:dir/>
          <dgm:animLvl val="lvl"/>
        </dgm:presLayoutVars>
      </dgm:prSet>
      <dgm:spPr/>
    </dgm:pt>
    <dgm:pt modelId="{7154A30F-8281-2543-A33C-363846E7C917}" type="pres">
      <dgm:prSet presAssocID="{E2530FA6-5F90-4F44-B693-5B98AFA26647}" presName="composite" presStyleCnt="0"/>
      <dgm:spPr/>
    </dgm:pt>
    <dgm:pt modelId="{A1F8C57D-3247-9B43-83E1-AC6BD57F7485}" type="pres">
      <dgm:prSet presAssocID="{E2530FA6-5F90-4F44-B693-5B98AFA26647}" presName="bentUpArrow1" presStyleLbl="alignImgPlace1" presStyleIdx="0" presStyleCnt="2"/>
      <dgm:spPr/>
    </dgm:pt>
    <dgm:pt modelId="{F5814E6B-03CC-CF48-8D9C-B1413DC9A06D}" type="pres">
      <dgm:prSet presAssocID="{E2530FA6-5F90-4F44-B693-5B98AFA2664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4D54770C-31FC-B843-81DC-78579801B370}" type="pres">
      <dgm:prSet presAssocID="{E2530FA6-5F90-4F44-B693-5B98AFA26647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C54C9E6-07F9-8A4D-8EBD-B99C36D4D776}" type="pres">
      <dgm:prSet presAssocID="{78B4E262-DE3B-8645-ACC9-8C8B27F83813}" presName="sibTrans" presStyleCnt="0"/>
      <dgm:spPr/>
    </dgm:pt>
    <dgm:pt modelId="{7720B36E-5503-0349-8E07-7FE3F1FD3D8A}" type="pres">
      <dgm:prSet presAssocID="{B5B2778A-4ACF-8C49-B624-B00DB7B9E53B}" presName="composite" presStyleCnt="0"/>
      <dgm:spPr/>
    </dgm:pt>
    <dgm:pt modelId="{9FD7F93E-E6DF-A74B-9986-28DE597FF7AA}" type="pres">
      <dgm:prSet presAssocID="{B5B2778A-4ACF-8C49-B624-B00DB7B9E53B}" presName="bentUpArrow1" presStyleLbl="alignImgPlace1" presStyleIdx="1" presStyleCnt="2"/>
      <dgm:spPr/>
    </dgm:pt>
    <dgm:pt modelId="{2A1FCF1E-01EA-7845-97E0-235DD11D9CD0}" type="pres">
      <dgm:prSet presAssocID="{B5B2778A-4ACF-8C49-B624-B00DB7B9E53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E3C57B8-9BEB-F84B-94B2-0FE6D1A29DD3}" type="pres">
      <dgm:prSet presAssocID="{B5B2778A-4ACF-8C49-B624-B00DB7B9E53B}" presName="ChildText" presStyleLbl="revTx" presStyleIdx="1" presStyleCnt="3" custScaleX="115081" custLinFactNeighborX="14576">
        <dgm:presLayoutVars>
          <dgm:chMax val="0"/>
          <dgm:chPref val="0"/>
          <dgm:bulletEnabled val="1"/>
        </dgm:presLayoutVars>
      </dgm:prSet>
      <dgm:spPr/>
    </dgm:pt>
    <dgm:pt modelId="{E1E11110-BF41-AF47-BF43-26F7FE3EC445}" type="pres">
      <dgm:prSet presAssocID="{DF1999F0-EEE5-ED40-B28C-C9CC1ECE6D10}" presName="sibTrans" presStyleCnt="0"/>
      <dgm:spPr/>
    </dgm:pt>
    <dgm:pt modelId="{E856C54C-AD48-5249-9D3F-0704014AC9D2}" type="pres">
      <dgm:prSet presAssocID="{9638A478-5EB9-754B-BDC0-67CF2C388098}" presName="composite" presStyleCnt="0"/>
      <dgm:spPr/>
    </dgm:pt>
    <dgm:pt modelId="{27D050D3-1C81-994B-842D-13DC2C6CC146}" type="pres">
      <dgm:prSet presAssocID="{9638A478-5EB9-754B-BDC0-67CF2C388098}" presName="ParentText" presStyleLbl="node1" presStyleIdx="2" presStyleCnt="3" custScaleX="76560">
        <dgm:presLayoutVars>
          <dgm:chMax val="1"/>
          <dgm:chPref val="1"/>
          <dgm:bulletEnabled val="1"/>
        </dgm:presLayoutVars>
      </dgm:prSet>
      <dgm:spPr/>
    </dgm:pt>
    <dgm:pt modelId="{B024E8A9-92A6-AA44-901A-80BF971355BF}" type="pres">
      <dgm:prSet presAssocID="{9638A478-5EB9-754B-BDC0-67CF2C388098}" presName="FinalChildText" presStyleLbl="revTx" presStyleIdx="2" presStyleCnt="3" custScaleX="127465" custLinFactNeighborX="36456">
        <dgm:presLayoutVars>
          <dgm:chMax val="0"/>
          <dgm:chPref val="0"/>
          <dgm:bulletEnabled val="1"/>
        </dgm:presLayoutVars>
      </dgm:prSet>
      <dgm:spPr/>
    </dgm:pt>
  </dgm:ptLst>
  <dgm:cxnLst>
    <dgm:cxn modelId="{FF03EA2C-A9A0-0846-BBA2-0E68F0E53AFC}" type="presOf" srcId="{E2530FA6-5F90-4F44-B693-5B98AFA26647}" destId="{F5814E6B-03CC-CF48-8D9C-B1413DC9A06D}" srcOrd="0" destOrd="0" presId="urn:microsoft.com/office/officeart/2005/8/layout/StepDownProcess"/>
    <dgm:cxn modelId="{B96D8C37-EB63-8140-A07D-5758A1D4A984}" type="presOf" srcId="{BF35CBDE-0CE2-CE47-A323-23F33EA18139}" destId="{B024E8A9-92A6-AA44-901A-80BF971355BF}" srcOrd="0" destOrd="0" presId="urn:microsoft.com/office/officeart/2005/8/layout/StepDownProcess"/>
    <dgm:cxn modelId="{156CA139-2231-764B-87C2-002806B1558B}" type="presOf" srcId="{13833801-1403-9643-B56D-31769B0E4FC0}" destId="{BE3C57B8-9BEB-F84B-94B2-0FE6D1A29DD3}" srcOrd="0" destOrd="0" presId="urn:microsoft.com/office/officeart/2005/8/layout/StepDownProcess"/>
    <dgm:cxn modelId="{2BA31C47-0763-6E47-B830-21E556AA3FF2}" srcId="{B5B2778A-4ACF-8C49-B624-B00DB7B9E53B}" destId="{13833801-1403-9643-B56D-31769B0E4FC0}" srcOrd="0" destOrd="0" parTransId="{06B08A3D-5C12-9141-8869-6078262E0CCC}" sibTransId="{F8FD31B7-2200-8D4F-9183-E99E8E2879F5}"/>
    <dgm:cxn modelId="{A9E93567-9025-EC40-B1B8-FE927751BABC}" type="presOf" srcId="{B5B2778A-4ACF-8C49-B624-B00DB7B9E53B}" destId="{2A1FCF1E-01EA-7845-97E0-235DD11D9CD0}" srcOrd="0" destOrd="0" presId="urn:microsoft.com/office/officeart/2005/8/layout/StepDownProcess"/>
    <dgm:cxn modelId="{2E4805A8-233F-1945-9684-3C0314B7EBCF}" type="presOf" srcId="{AFE743C3-8143-6044-A1AE-6606178440C8}" destId="{4D54770C-31FC-B843-81DC-78579801B370}" srcOrd="0" destOrd="0" presId="urn:microsoft.com/office/officeart/2005/8/layout/StepDownProcess"/>
    <dgm:cxn modelId="{2FE4B1A9-7325-EF40-85D1-8127427EF513}" srcId="{EDBC0EBB-2898-6542-93B9-FB57B6EC46CF}" destId="{E2530FA6-5F90-4F44-B693-5B98AFA26647}" srcOrd="0" destOrd="0" parTransId="{EB4F50F6-F820-DD40-972A-DC605AD70402}" sibTransId="{78B4E262-DE3B-8645-ACC9-8C8B27F83813}"/>
    <dgm:cxn modelId="{F27E05AE-F3F3-764B-97AB-3E4F2544BE03}" srcId="{E2530FA6-5F90-4F44-B693-5B98AFA26647}" destId="{AFE743C3-8143-6044-A1AE-6606178440C8}" srcOrd="0" destOrd="0" parTransId="{E3C215B2-54AA-B343-A144-67D91001F865}" sibTransId="{B8CE9BF2-3ADA-1247-B699-3846AFD313C1}"/>
    <dgm:cxn modelId="{D0728EAE-B94E-8348-980A-00102C7621EF}" type="presOf" srcId="{9638A478-5EB9-754B-BDC0-67CF2C388098}" destId="{27D050D3-1C81-994B-842D-13DC2C6CC146}" srcOrd="0" destOrd="0" presId="urn:microsoft.com/office/officeart/2005/8/layout/StepDownProcess"/>
    <dgm:cxn modelId="{106EFABA-8218-9243-ACDB-0919D342D407}" srcId="{EDBC0EBB-2898-6542-93B9-FB57B6EC46CF}" destId="{B5B2778A-4ACF-8C49-B624-B00DB7B9E53B}" srcOrd="1" destOrd="0" parTransId="{D9019D63-20B6-094B-8D8D-765889C89C9C}" sibTransId="{DF1999F0-EEE5-ED40-B28C-C9CC1ECE6D10}"/>
    <dgm:cxn modelId="{605F51C0-4B41-AB4B-ADCA-2FB657DB4047}" srcId="{EDBC0EBB-2898-6542-93B9-FB57B6EC46CF}" destId="{9638A478-5EB9-754B-BDC0-67CF2C388098}" srcOrd="2" destOrd="0" parTransId="{682E5CB3-16B8-9342-A167-D910A7BAB6DB}" sibTransId="{6D5B6A6D-C9AC-B941-A1E1-4146DABF6E4F}"/>
    <dgm:cxn modelId="{92D158CE-CCBA-4A4A-9DEA-7488B769BE72}" type="presOf" srcId="{EDBC0EBB-2898-6542-93B9-FB57B6EC46CF}" destId="{6D22C1AB-D748-6E41-A9C9-6B81EA8B551F}" srcOrd="0" destOrd="0" presId="urn:microsoft.com/office/officeart/2005/8/layout/StepDownProcess"/>
    <dgm:cxn modelId="{F01907EC-74AB-BC4C-9E07-F4E71644E776}" srcId="{9638A478-5EB9-754B-BDC0-67CF2C388098}" destId="{BF35CBDE-0CE2-CE47-A323-23F33EA18139}" srcOrd="0" destOrd="0" parTransId="{224B1CBB-537B-CA4E-867B-96F5793C487D}" sibTransId="{227D57F2-8FF3-D44C-A6A1-70D787A7D0B3}"/>
    <dgm:cxn modelId="{59089376-09DC-1440-9627-643C4CA5EBDF}" type="presParOf" srcId="{6D22C1AB-D748-6E41-A9C9-6B81EA8B551F}" destId="{7154A30F-8281-2543-A33C-363846E7C917}" srcOrd="0" destOrd="0" presId="urn:microsoft.com/office/officeart/2005/8/layout/StepDownProcess"/>
    <dgm:cxn modelId="{73711431-9BB9-A742-A3CB-0B2B0F619644}" type="presParOf" srcId="{7154A30F-8281-2543-A33C-363846E7C917}" destId="{A1F8C57D-3247-9B43-83E1-AC6BD57F7485}" srcOrd="0" destOrd="0" presId="urn:microsoft.com/office/officeart/2005/8/layout/StepDownProcess"/>
    <dgm:cxn modelId="{9B3938E7-2C76-6844-8E96-B98F2043603B}" type="presParOf" srcId="{7154A30F-8281-2543-A33C-363846E7C917}" destId="{F5814E6B-03CC-CF48-8D9C-B1413DC9A06D}" srcOrd="1" destOrd="0" presId="urn:microsoft.com/office/officeart/2005/8/layout/StepDownProcess"/>
    <dgm:cxn modelId="{86BE86AD-0321-1D4C-A2D9-27D2DAC3F6FE}" type="presParOf" srcId="{7154A30F-8281-2543-A33C-363846E7C917}" destId="{4D54770C-31FC-B843-81DC-78579801B370}" srcOrd="2" destOrd="0" presId="urn:microsoft.com/office/officeart/2005/8/layout/StepDownProcess"/>
    <dgm:cxn modelId="{565BFCF8-2B4D-E946-8B08-A7183FA9900D}" type="presParOf" srcId="{6D22C1AB-D748-6E41-A9C9-6B81EA8B551F}" destId="{BC54C9E6-07F9-8A4D-8EBD-B99C36D4D776}" srcOrd="1" destOrd="0" presId="urn:microsoft.com/office/officeart/2005/8/layout/StepDownProcess"/>
    <dgm:cxn modelId="{52DF823D-E1DC-0A48-A76E-9235D4BAD6D1}" type="presParOf" srcId="{6D22C1AB-D748-6E41-A9C9-6B81EA8B551F}" destId="{7720B36E-5503-0349-8E07-7FE3F1FD3D8A}" srcOrd="2" destOrd="0" presId="urn:microsoft.com/office/officeart/2005/8/layout/StepDownProcess"/>
    <dgm:cxn modelId="{9F5E0C16-50AF-204B-AEC2-55C1CE6E2F5B}" type="presParOf" srcId="{7720B36E-5503-0349-8E07-7FE3F1FD3D8A}" destId="{9FD7F93E-E6DF-A74B-9986-28DE597FF7AA}" srcOrd="0" destOrd="0" presId="urn:microsoft.com/office/officeart/2005/8/layout/StepDownProcess"/>
    <dgm:cxn modelId="{33902C4B-1F4E-4C46-83BC-8F57F11D9A39}" type="presParOf" srcId="{7720B36E-5503-0349-8E07-7FE3F1FD3D8A}" destId="{2A1FCF1E-01EA-7845-97E0-235DD11D9CD0}" srcOrd="1" destOrd="0" presId="urn:microsoft.com/office/officeart/2005/8/layout/StepDownProcess"/>
    <dgm:cxn modelId="{5F1738F9-4851-524D-AC32-D1DF742B8E7C}" type="presParOf" srcId="{7720B36E-5503-0349-8E07-7FE3F1FD3D8A}" destId="{BE3C57B8-9BEB-F84B-94B2-0FE6D1A29DD3}" srcOrd="2" destOrd="0" presId="urn:microsoft.com/office/officeart/2005/8/layout/StepDownProcess"/>
    <dgm:cxn modelId="{B16EECA2-5F62-8C46-991F-A6B26EEBB738}" type="presParOf" srcId="{6D22C1AB-D748-6E41-A9C9-6B81EA8B551F}" destId="{E1E11110-BF41-AF47-BF43-26F7FE3EC445}" srcOrd="3" destOrd="0" presId="urn:microsoft.com/office/officeart/2005/8/layout/StepDownProcess"/>
    <dgm:cxn modelId="{4BCDAFF0-EA04-0544-8A7D-B0FB95030E56}" type="presParOf" srcId="{6D22C1AB-D748-6E41-A9C9-6B81EA8B551F}" destId="{E856C54C-AD48-5249-9D3F-0704014AC9D2}" srcOrd="4" destOrd="0" presId="urn:microsoft.com/office/officeart/2005/8/layout/StepDownProcess"/>
    <dgm:cxn modelId="{21031F72-02A8-874D-A2C5-9D5C0A929DED}" type="presParOf" srcId="{E856C54C-AD48-5249-9D3F-0704014AC9D2}" destId="{27D050D3-1C81-994B-842D-13DC2C6CC146}" srcOrd="0" destOrd="0" presId="urn:microsoft.com/office/officeart/2005/8/layout/StepDownProcess"/>
    <dgm:cxn modelId="{D6ECF649-C0EB-F84B-9593-B4D8E9BF65FB}" type="presParOf" srcId="{E856C54C-AD48-5249-9D3F-0704014AC9D2}" destId="{B024E8A9-92A6-AA44-901A-80BF971355B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9481BF-DF93-5941-A202-4080E6744DD8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F0AC8-C057-2340-AB91-22DC6661E0A1}">
      <dgm:prSet phldrT="[Text]"/>
      <dgm:spPr/>
      <dgm:t>
        <a:bodyPr/>
        <a:lstStyle/>
        <a:p>
          <a:r>
            <a:rPr lang="en-US" dirty="0"/>
            <a:t>Standardization and transformation</a:t>
          </a:r>
        </a:p>
      </dgm:t>
    </dgm:pt>
    <dgm:pt modelId="{47E97304-C694-7747-B907-63D68E0D6833}" type="parTrans" cxnId="{8C220958-2585-8942-831A-E3F97FF3F547}">
      <dgm:prSet/>
      <dgm:spPr/>
      <dgm:t>
        <a:bodyPr/>
        <a:lstStyle/>
        <a:p>
          <a:endParaRPr lang="en-US"/>
        </a:p>
      </dgm:t>
    </dgm:pt>
    <dgm:pt modelId="{E54B81EF-74A9-8A44-83F0-B282D4742D55}" type="sibTrans" cxnId="{8C220958-2585-8942-831A-E3F97FF3F547}">
      <dgm:prSet/>
      <dgm:spPr/>
      <dgm:t>
        <a:bodyPr/>
        <a:lstStyle/>
        <a:p>
          <a:endParaRPr lang="en-US"/>
        </a:p>
      </dgm:t>
    </dgm:pt>
    <dgm:pt modelId="{E5445B92-6542-DC44-BD98-F1F8B56AE0D8}">
      <dgm:prSet phldrT="[Text]"/>
      <dgm:spPr/>
      <dgm:t>
        <a:bodyPr/>
        <a:lstStyle/>
        <a:p>
          <a:r>
            <a:rPr lang="en-US" dirty="0"/>
            <a:t>Ready to use data in model</a:t>
          </a:r>
        </a:p>
      </dgm:t>
    </dgm:pt>
    <dgm:pt modelId="{A14166E3-C84C-9C41-9D43-73DF4E57E79A}" type="parTrans" cxnId="{6768E565-703B-FC40-8C41-6A77828A4427}">
      <dgm:prSet/>
      <dgm:spPr/>
      <dgm:t>
        <a:bodyPr/>
        <a:lstStyle/>
        <a:p>
          <a:endParaRPr lang="en-US"/>
        </a:p>
      </dgm:t>
    </dgm:pt>
    <dgm:pt modelId="{F40E49A6-BCD4-7F43-8C9D-76415B7D488D}" type="sibTrans" cxnId="{6768E565-703B-FC40-8C41-6A77828A4427}">
      <dgm:prSet/>
      <dgm:spPr/>
      <dgm:t>
        <a:bodyPr/>
        <a:lstStyle/>
        <a:p>
          <a:endParaRPr lang="en-US"/>
        </a:p>
      </dgm:t>
    </dgm:pt>
    <dgm:pt modelId="{C39414D3-79E6-8141-AD5E-EA97007586E5}">
      <dgm:prSet phldrT="[Text]"/>
      <dgm:spPr/>
      <dgm:t>
        <a:bodyPr/>
        <a:lstStyle/>
        <a:p>
          <a:r>
            <a:rPr lang="en-US" dirty="0"/>
            <a:t>Division of data</a:t>
          </a:r>
        </a:p>
      </dgm:t>
    </dgm:pt>
    <dgm:pt modelId="{952AE28B-E326-4C45-B6B2-DD158FCAC556}" type="parTrans" cxnId="{0D9C1EDA-F288-7040-B043-27FA97CFEEEE}">
      <dgm:prSet/>
      <dgm:spPr/>
      <dgm:t>
        <a:bodyPr/>
        <a:lstStyle/>
        <a:p>
          <a:endParaRPr lang="en-US"/>
        </a:p>
      </dgm:t>
    </dgm:pt>
    <dgm:pt modelId="{7FDE0B0C-6663-F240-B915-5DE1F2B2A4A3}" type="sibTrans" cxnId="{0D9C1EDA-F288-7040-B043-27FA97CFEEEE}">
      <dgm:prSet/>
      <dgm:spPr/>
      <dgm:t>
        <a:bodyPr/>
        <a:lstStyle/>
        <a:p>
          <a:endParaRPr lang="en-US"/>
        </a:p>
      </dgm:t>
    </dgm:pt>
    <dgm:pt modelId="{E919F9ED-E3E9-0B4B-A786-2331DB1A7533}">
      <dgm:prSet phldrT="[Text]"/>
      <dgm:spPr/>
      <dgm:t>
        <a:bodyPr/>
        <a:lstStyle/>
        <a:p>
          <a:r>
            <a:rPr lang="en-US" dirty="0"/>
            <a:t>Train and test sets</a:t>
          </a:r>
        </a:p>
      </dgm:t>
    </dgm:pt>
    <dgm:pt modelId="{87208D94-E0CA-C24F-B187-000673BFB771}" type="parTrans" cxnId="{80E12223-AB05-F240-870E-9D423F9470CF}">
      <dgm:prSet/>
      <dgm:spPr/>
      <dgm:t>
        <a:bodyPr/>
        <a:lstStyle/>
        <a:p>
          <a:endParaRPr lang="en-US"/>
        </a:p>
      </dgm:t>
    </dgm:pt>
    <dgm:pt modelId="{36B740A1-12F8-8547-9F99-1ACF234F9879}" type="sibTrans" cxnId="{80E12223-AB05-F240-870E-9D423F9470CF}">
      <dgm:prSet/>
      <dgm:spPr/>
      <dgm:t>
        <a:bodyPr/>
        <a:lstStyle/>
        <a:p>
          <a:endParaRPr lang="en-US"/>
        </a:p>
      </dgm:t>
    </dgm:pt>
    <dgm:pt modelId="{F27A1900-7A24-ED42-8AA2-BC1843A91C7C}">
      <dgm:prSet phldrT="[Text]"/>
      <dgm:spPr/>
      <dgm:t>
        <a:bodyPr/>
        <a:lstStyle/>
        <a:p>
          <a:r>
            <a:rPr lang="en-US" dirty="0"/>
            <a:t>Selection of models and hyperparameters </a:t>
          </a:r>
        </a:p>
      </dgm:t>
    </dgm:pt>
    <dgm:pt modelId="{27DB14E5-CDE8-6C47-AC36-4CD9A13C5B8D}" type="parTrans" cxnId="{07A04227-F416-3B40-B209-D6639761B6F1}">
      <dgm:prSet/>
      <dgm:spPr/>
      <dgm:t>
        <a:bodyPr/>
        <a:lstStyle/>
        <a:p>
          <a:endParaRPr lang="en-US"/>
        </a:p>
      </dgm:t>
    </dgm:pt>
    <dgm:pt modelId="{39281A36-D723-714B-88B6-8560E8DA082F}" type="sibTrans" cxnId="{07A04227-F416-3B40-B209-D6639761B6F1}">
      <dgm:prSet/>
      <dgm:spPr/>
      <dgm:t>
        <a:bodyPr/>
        <a:lstStyle/>
        <a:p>
          <a:endParaRPr lang="en-US"/>
        </a:p>
      </dgm:t>
    </dgm:pt>
    <dgm:pt modelId="{B9B7A4BA-1F33-3C43-8977-94BA2ACB64BD}">
      <dgm:prSet phldrT="[Text]"/>
      <dgm:spPr/>
      <dgm:t>
        <a:bodyPr/>
        <a:lstStyle/>
        <a:p>
          <a:r>
            <a:rPr lang="en-US" dirty="0"/>
            <a:t>Best parameters</a:t>
          </a:r>
        </a:p>
      </dgm:t>
    </dgm:pt>
    <dgm:pt modelId="{C785EF5D-95BD-F747-85F5-42E05E20C375}" type="parTrans" cxnId="{9E0448F1-A980-7E46-90CD-FDDC5CE2FE89}">
      <dgm:prSet/>
      <dgm:spPr/>
      <dgm:t>
        <a:bodyPr/>
        <a:lstStyle/>
        <a:p>
          <a:endParaRPr lang="en-US"/>
        </a:p>
      </dgm:t>
    </dgm:pt>
    <dgm:pt modelId="{96D74DB0-D2EA-3145-BA29-03F7255F2074}" type="sibTrans" cxnId="{9E0448F1-A980-7E46-90CD-FDDC5CE2FE89}">
      <dgm:prSet/>
      <dgm:spPr/>
      <dgm:t>
        <a:bodyPr/>
        <a:lstStyle/>
        <a:p>
          <a:endParaRPr lang="en-US"/>
        </a:p>
      </dgm:t>
    </dgm:pt>
    <dgm:pt modelId="{26BDD0E4-30AE-E645-963E-BD3851D40191}">
      <dgm:prSet phldrT="[Text]"/>
      <dgm:spPr/>
      <dgm:t>
        <a:bodyPr/>
        <a:lstStyle/>
        <a:p>
          <a:r>
            <a:rPr lang="en-US" dirty="0"/>
            <a:t>Four models</a:t>
          </a:r>
        </a:p>
      </dgm:t>
    </dgm:pt>
    <dgm:pt modelId="{146144F8-2364-1D4E-B2A5-0BB688731FDF}" type="parTrans" cxnId="{6E02FC91-EBBC-8A40-B8BA-F472BE74EC30}">
      <dgm:prSet/>
      <dgm:spPr/>
      <dgm:t>
        <a:bodyPr/>
        <a:lstStyle/>
        <a:p>
          <a:endParaRPr lang="en-US"/>
        </a:p>
      </dgm:t>
    </dgm:pt>
    <dgm:pt modelId="{B8051272-C826-6147-9575-DC48D0F4B947}" type="sibTrans" cxnId="{6E02FC91-EBBC-8A40-B8BA-F472BE74EC30}">
      <dgm:prSet/>
      <dgm:spPr/>
      <dgm:t>
        <a:bodyPr/>
        <a:lstStyle/>
        <a:p>
          <a:endParaRPr lang="en-US"/>
        </a:p>
      </dgm:t>
    </dgm:pt>
    <dgm:pt modelId="{D6A5A380-CFC0-8C4E-8FB2-DAC423C0DD6E}">
      <dgm:prSet/>
      <dgm:spPr/>
      <dgm:t>
        <a:bodyPr/>
        <a:lstStyle/>
        <a:p>
          <a:r>
            <a:rPr lang="en-US" dirty="0"/>
            <a:t>Accuracy assessment</a:t>
          </a:r>
        </a:p>
      </dgm:t>
    </dgm:pt>
    <dgm:pt modelId="{3B291BE1-ACD7-DE4C-9BB1-AB37FC49F46C}" type="parTrans" cxnId="{DC1D5009-5A74-9C49-8641-C13D3A1B41DC}">
      <dgm:prSet/>
      <dgm:spPr/>
      <dgm:t>
        <a:bodyPr/>
        <a:lstStyle/>
        <a:p>
          <a:endParaRPr lang="en-US"/>
        </a:p>
      </dgm:t>
    </dgm:pt>
    <dgm:pt modelId="{49EA1D61-F7DF-1E4F-9199-44B8412D8BAD}" type="sibTrans" cxnId="{DC1D5009-5A74-9C49-8641-C13D3A1B41DC}">
      <dgm:prSet/>
      <dgm:spPr/>
      <dgm:t>
        <a:bodyPr/>
        <a:lstStyle/>
        <a:p>
          <a:endParaRPr lang="en-US"/>
        </a:p>
      </dgm:t>
    </dgm:pt>
    <dgm:pt modelId="{A70DEAA4-FAC8-3749-BDA2-46481783E0A2}">
      <dgm:prSet/>
      <dgm:spPr/>
      <dgm:t>
        <a:bodyPr/>
        <a:lstStyle/>
        <a:p>
          <a:r>
            <a:rPr lang="en-US" dirty="0"/>
            <a:t>Identification of best model</a:t>
          </a:r>
        </a:p>
      </dgm:t>
    </dgm:pt>
    <dgm:pt modelId="{8DBA5577-95C6-4A49-BD18-D318C394C93E}" type="parTrans" cxnId="{883B3D8E-6D1F-CA49-A68A-9C743031BC1F}">
      <dgm:prSet/>
      <dgm:spPr/>
      <dgm:t>
        <a:bodyPr/>
        <a:lstStyle/>
        <a:p>
          <a:endParaRPr lang="en-US"/>
        </a:p>
      </dgm:t>
    </dgm:pt>
    <dgm:pt modelId="{A2F2A202-831A-9F4B-A00F-549288DC700E}" type="sibTrans" cxnId="{883B3D8E-6D1F-CA49-A68A-9C743031BC1F}">
      <dgm:prSet/>
      <dgm:spPr/>
      <dgm:t>
        <a:bodyPr/>
        <a:lstStyle/>
        <a:p>
          <a:endParaRPr lang="en-US"/>
        </a:p>
      </dgm:t>
    </dgm:pt>
    <dgm:pt modelId="{A1A01A5F-658D-8F43-9BBB-0CC7904237FB}" type="pres">
      <dgm:prSet presAssocID="{1D9481BF-DF93-5941-A202-4080E6744DD8}" presName="rootnode" presStyleCnt="0">
        <dgm:presLayoutVars>
          <dgm:chMax/>
          <dgm:chPref/>
          <dgm:dir/>
          <dgm:animLvl val="lvl"/>
        </dgm:presLayoutVars>
      </dgm:prSet>
      <dgm:spPr/>
    </dgm:pt>
    <dgm:pt modelId="{DA46AC03-FB25-4B44-A9EB-88B8924BF910}" type="pres">
      <dgm:prSet presAssocID="{31DF0AC8-C057-2340-AB91-22DC6661E0A1}" presName="composite" presStyleCnt="0"/>
      <dgm:spPr/>
    </dgm:pt>
    <dgm:pt modelId="{098DFC5C-61EA-D142-8513-298E3E893BFB}" type="pres">
      <dgm:prSet presAssocID="{31DF0AC8-C057-2340-AB91-22DC6661E0A1}" presName="bentUpArrow1" presStyleLbl="alignImgPlace1" presStyleIdx="0" presStyleCnt="3"/>
      <dgm:spPr/>
    </dgm:pt>
    <dgm:pt modelId="{9AA1E48E-AC82-8746-87E9-BF2F2A731E84}" type="pres">
      <dgm:prSet presAssocID="{31DF0AC8-C057-2340-AB91-22DC6661E0A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1FE4ADC6-D1E3-D648-B9CF-3EAC402BC2D8}" type="pres">
      <dgm:prSet presAssocID="{31DF0AC8-C057-2340-AB91-22DC6661E0A1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E4C7A322-774F-214A-845C-BE29A25E937D}" type="pres">
      <dgm:prSet presAssocID="{E54B81EF-74A9-8A44-83F0-B282D4742D55}" presName="sibTrans" presStyleCnt="0"/>
      <dgm:spPr/>
    </dgm:pt>
    <dgm:pt modelId="{C9CCFFA2-DF95-3448-AE55-32CFDB40EC67}" type="pres">
      <dgm:prSet presAssocID="{C39414D3-79E6-8141-AD5E-EA97007586E5}" presName="composite" presStyleCnt="0"/>
      <dgm:spPr/>
    </dgm:pt>
    <dgm:pt modelId="{678E6237-7E63-354C-A149-F166F84B2707}" type="pres">
      <dgm:prSet presAssocID="{C39414D3-79E6-8141-AD5E-EA97007586E5}" presName="bentUpArrow1" presStyleLbl="alignImgPlace1" presStyleIdx="1" presStyleCnt="3"/>
      <dgm:spPr/>
    </dgm:pt>
    <dgm:pt modelId="{53E8A0B8-58AE-6342-BD71-56204C5AA03A}" type="pres">
      <dgm:prSet presAssocID="{C39414D3-79E6-8141-AD5E-EA97007586E5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4BB8C695-E78D-7543-8659-916781905DCE}" type="pres">
      <dgm:prSet presAssocID="{C39414D3-79E6-8141-AD5E-EA97007586E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DC3FA64-7E9A-4A4A-8A25-333A877CE032}" type="pres">
      <dgm:prSet presAssocID="{7FDE0B0C-6663-F240-B915-5DE1F2B2A4A3}" presName="sibTrans" presStyleCnt="0"/>
      <dgm:spPr/>
    </dgm:pt>
    <dgm:pt modelId="{B744DB0B-4E53-F94C-A141-50FCC72CD5D8}" type="pres">
      <dgm:prSet presAssocID="{F27A1900-7A24-ED42-8AA2-BC1843A91C7C}" presName="composite" presStyleCnt="0"/>
      <dgm:spPr/>
    </dgm:pt>
    <dgm:pt modelId="{05F09FB6-C78E-3C40-9D17-B3D35E1514C2}" type="pres">
      <dgm:prSet presAssocID="{F27A1900-7A24-ED42-8AA2-BC1843A91C7C}" presName="bentUpArrow1" presStyleLbl="alignImgPlace1" presStyleIdx="2" presStyleCnt="3"/>
      <dgm:spPr/>
    </dgm:pt>
    <dgm:pt modelId="{5A0E999B-0537-8B4C-92A2-B90210CD916B}" type="pres">
      <dgm:prSet presAssocID="{F27A1900-7A24-ED42-8AA2-BC1843A91C7C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02F92E61-BBCF-BF4D-B5CF-8853B9226EFE}" type="pres">
      <dgm:prSet presAssocID="{F27A1900-7A24-ED42-8AA2-BC1843A91C7C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B875388-0B32-BF4A-A825-DFD8B29FEB54}" type="pres">
      <dgm:prSet presAssocID="{39281A36-D723-714B-88B6-8560E8DA082F}" presName="sibTrans" presStyleCnt="0"/>
      <dgm:spPr/>
    </dgm:pt>
    <dgm:pt modelId="{D0BDFDB2-2FC8-3240-9465-F1BB4236690E}" type="pres">
      <dgm:prSet presAssocID="{D6A5A380-CFC0-8C4E-8FB2-DAC423C0DD6E}" presName="composite" presStyleCnt="0"/>
      <dgm:spPr/>
    </dgm:pt>
    <dgm:pt modelId="{01B30E19-1CF2-4541-A88C-A0A2CD0FD77A}" type="pres">
      <dgm:prSet presAssocID="{D6A5A380-CFC0-8C4E-8FB2-DAC423C0DD6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B55FECFE-AF48-6640-96D2-A665310699BE}" type="pres">
      <dgm:prSet presAssocID="{D6A5A380-CFC0-8C4E-8FB2-DAC423C0DD6E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C1D5009-5A74-9C49-8641-C13D3A1B41DC}" srcId="{1D9481BF-DF93-5941-A202-4080E6744DD8}" destId="{D6A5A380-CFC0-8C4E-8FB2-DAC423C0DD6E}" srcOrd="3" destOrd="0" parTransId="{3B291BE1-ACD7-DE4C-9BB1-AB37FC49F46C}" sibTransId="{49EA1D61-F7DF-1E4F-9199-44B8412D8BAD}"/>
    <dgm:cxn modelId="{80E12223-AB05-F240-870E-9D423F9470CF}" srcId="{C39414D3-79E6-8141-AD5E-EA97007586E5}" destId="{E919F9ED-E3E9-0B4B-A786-2331DB1A7533}" srcOrd="0" destOrd="0" parTransId="{87208D94-E0CA-C24F-B187-000673BFB771}" sibTransId="{36B740A1-12F8-8547-9F99-1ACF234F9879}"/>
    <dgm:cxn modelId="{AD6E0924-25EF-334B-9405-D430F483BFE3}" type="presOf" srcId="{31DF0AC8-C057-2340-AB91-22DC6661E0A1}" destId="{9AA1E48E-AC82-8746-87E9-BF2F2A731E84}" srcOrd="0" destOrd="0" presId="urn:microsoft.com/office/officeart/2005/8/layout/StepDownProcess"/>
    <dgm:cxn modelId="{07A04227-F416-3B40-B209-D6639761B6F1}" srcId="{1D9481BF-DF93-5941-A202-4080E6744DD8}" destId="{F27A1900-7A24-ED42-8AA2-BC1843A91C7C}" srcOrd="2" destOrd="0" parTransId="{27DB14E5-CDE8-6C47-AC36-4CD9A13C5B8D}" sibTransId="{39281A36-D723-714B-88B6-8560E8DA082F}"/>
    <dgm:cxn modelId="{FB853331-B698-9A43-9DE5-80D3842D1CC8}" type="presOf" srcId="{C39414D3-79E6-8141-AD5E-EA97007586E5}" destId="{53E8A0B8-58AE-6342-BD71-56204C5AA03A}" srcOrd="0" destOrd="0" presId="urn:microsoft.com/office/officeart/2005/8/layout/StepDownProcess"/>
    <dgm:cxn modelId="{EA08A535-9831-564B-9196-72DF00E976BF}" type="presOf" srcId="{F27A1900-7A24-ED42-8AA2-BC1843A91C7C}" destId="{5A0E999B-0537-8B4C-92A2-B90210CD916B}" srcOrd="0" destOrd="0" presId="urn:microsoft.com/office/officeart/2005/8/layout/StepDownProcess"/>
    <dgm:cxn modelId="{D3ACB840-0F96-6E40-8820-D182B20A2C60}" type="presOf" srcId="{E5445B92-6542-DC44-BD98-F1F8B56AE0D8}" destId="{1FE4ADC6-D1E3-D648-B9CF-3EAC402BC2D8}" srcOrd="0" destOrd="0" presId="urn:microsoft.com/office/officeart/2005/8/layout/StepDownProcess"/>
    <dgm:cxn modelId="{8C220958-2585-8942-831A-E3F97FF3F547}" srcId="{1D9481BF-DF93-5941-A202-4080E6744DD8}" destId="{31DF0AC8-C057-2340-AB91-22DC6661E0A1}" srcOrd="0" destOrd="0" parTransId="{47E97304-C694-7747-B907-63D68E0D6833}" sibTransId="{E54B81EF-74A9-8A44-83F0-B282D4742D55}"/>
    <dgm:cxn modelId="{6768E565-703B-FC40-8C41-6A77828A4427}" srcId="{31DF0AC8-C057-2340-AB91-22DC6661E0A1}" destId="{E5445B92-6542-DC44-BD98-F1F8B56AE0D8}" srcOrd="0" destOrd="0" parTransId="{A14166E3-C84C-9C41-9D43-73DF4E57E79A}" sibTransId="{F40E49A6-BCD4-7F43-8C9D-76415B7D488D}"/>
    <dgm:cxn modelId="{1E1C9A6B-B91B-DB4C-AA02-848DB1D53BEC}" type="presOf" srcId="{B9B7A4BA-1F33-3C43-8977-94BA2ACB64BD}" destId="{02F92E61-BBCF-BF4D-B5CF-8853B9226EFE}" srcOrd="0" destOrd="1" presId="urn:microsoft.com/office/officeart/2005/8/layout/StepDownProcess"/>
    <dgm:cxn modelId="{883B3D8E-6D1F-CA49-A68A-9C743031BC1F}" srcId="{D6A5A380-CFC0-8C4E-8FB2-DAC423C0DD6E}" destId="{A70DEAA4-FAC8-3749-BDA2-46481783E0A2}" srcOrd="0" destOrd="0" parTransId="{8DBA5577-95C6-4A49-BD18-D318C394C93E}" sibTransId="{A2F2A202-831A-9F4B-A00F-549288DC700E}"/>
    <dgm:cxn modelId="{6E02FC91-EBBC-8A40-B8BA-F472BE74EC30}" srcId="{F27A1900-7A24-ED42-8AA2-BC1843A91C7C}" destId="{26BDD0E4-30AE-E645-963E-BD3851D40191}" srcOrd="0" destOrd="0" parTransId="{146144F8-2364-1D4E-B2A5-0BB688731FDF}" sibTransId="{B8051272-C826-6147-9575-DC48D0F4B947}"/>
    <dgm:cxn modelId="{850E62AA-305B-3D42-BF5D-895D239ECF3A}" type="presOf" srcId="{1D9481BF-DF93-5941-A202-4080E6744DD8}" destId="{A1A01A5F-658D-8F43-9BBB-0CC7904237FB}" srcOrd="0" destOrd="0" presId="urn:microsoft.com/office/officeart/2005/8/layout/StepDownProcess"/>
    <dgm:cxn modelId="{E18167B6-A0BC-894D-BDEB-0B17DB808215}" type="presOf" srcId="{D6A5A380-CFC0-8C4E-8FB2-DAC423C0DD6E}" destId="{01B30E19-1CF2-4541-A88C-A0A2CD0FD77A}" srcOrd="0" destOrd="0" presId="urn:microsoft.com/office/officeart/2005/8/layout/StepDownProcess"/>
    <dgm:cxn modelId="{BA91E7C7-665C-D349-A80A-4E71B85B8892}" type="presOf" srcId="{A70DEAA4-FAC8-3749-BDA2-46481783E0A2}" destId="{B55FECFE-AF48-6640-96D2-A665310699BE}" srcOrd="0" destOrd="0" presId="urn:microsoft.com/office/officeart/2005/8/layout/StepDownProcess"/>
    <dgm:cxn modelId="{CAE6FDCD-EA6E-A740-AC86-EE87CD316DA9}" type="presOf" srcId="{26BDD0E4-30AE-E645-963E-BD3851D40191}" destId="{02F92E61-BBCF-BF4D-B5CF-8853B9226EFE}" srcOrd="0" destOrd="0" presId="urn:microsoft.com/office/officeart/2005/8/layout/StepDownProcess"/>
    <dgm:cxn modelId="{0D9C1EDA-F288-7040-B043-27FA97CFEEEE}" srcId="{1D9481BF-DF93-5941-A202-4080E6744DD8}" destId="{C39414D3-79E6-8141-AD5E-EA97007586E5}" srcOrd="1" destOrd="0" parTransId="{952AE28B-E326-4C45-B6B2-DD158FCAC556}" sibTransId="{7FDE0B0C-6663-F240-B915-5DE1F2B2A4A3}"/>
    <dgm:cxn modelId="{120BA5E8-3311-754C-9A56-4DDCE312BF17}" type="presOf" srcId="{E919F9ED-E3E9-0B4B-A786-2331DB1A7533}" destId="{4BB8C695-E78D-7543-8659-916781905DCE}" srcOrd="0" destOrd="0" presId="urn:microsoft.com/office/officeart/2005/8/layout/StepDownProcess"/>
    <dgm:cxn modelId="{9E0448F1-A980-7E46-90CD-FDDC5CE2FE89}" srcId="{F27A1900-7A24-ED42-8AA2-BC1843A91C7C}" destId="{B9B7A4BA-1F33-3C43-8977-94BA2ACB64BD}" srcOrd="1" destOrd="0" parTransId="{C785EF5D-95BD-F747-85F5-42E05E20C375}" sibTransId="{96D74DB0-D2EA-3145-BA29-03F7255F2074}"/>
    <dgm:cxn modelId="{9438EB2E-E0F0-684E-ADC7-ACA3F5D5EC62}" type="presParOf" srcId="{A1A01A5F-658D-8F43-9BBB-0CC7904237FB}" destId="{DA46AC03-FB25-4B44-A9EB-88B8924BF910}" srcOrd="0" destOrd="0" presId="urn:microsoft.com/office/officeart/2005/8/layout/StepDownProcess"/>
    <dgm:cxn modelId="{3E81F438-98A1-174E-B75C-6497D489BCD8}" type="presParOf" srcId="{DA46AC03-FB25-4B44-A9EB-88B8924BF910}" destId="{098DFC5C-61EA-D142-8513-298E3E893BFB}" srcOrd="0" destOrd="0" presId="urn:microsoft.com/office/officeart/2005/8/layout/StepDownProcess"/>
    <dgm:cxn modelId="{15729B0A-604F-0443-96A3-CBDC18960AB6}" type="presParOf" srcId="{DA46AC03-FB25-4B44-A9EB-88B8924BF910}" destId="{9AA1E48E-AC82-8746-87E9-BF2F2A731E84}" srcOrd="1" destOrd="0" presId="urn:microsoft.com/office/officeart/2005/8/layout/StepDownProcess"/>
    <dgm:cxn modelId="{9B43667F-5AA2-D447-A18C-918D07C67BE8}" type="presParOf" srcId="{DA46AC03-FB25-4B44-A9EB-88B8924BF910}" destId="{1FE4ADC6-D1E3-D648-B9CF-3EAC402BC2D8}" srcOrd="2" destOrd="0" presId="urn:microsoft.com/office/officeart/2005/8/layout/StepDownProcess"/>
    <dgm:cxn modelId="{2D9919E8-48CE-E243-9F57-E93884207956}" type="presParOf" srcId="{A1A01A5F-658D-8F43-9BBB-0CC7904237FB}" destId="{E4C7A322-774F-214A-845C-BE29A25E937D}" srcOrd="1" destOrd="0" presId="urn:microsoft.com/office/officeart/2005/8/layout/StepDownProcess"/>
    <dgm:cxn modelId="{73A4A036-4DFE-E242-886F-7404871C2D2C}" type="presParOf" srcId="{A1A01A5F-658D-8F43-9BBB-0CC7904237FB}" destId="{C9CCFFA2-DF95-3448-AE55-32CFDB40EC67}" srcOrd="2" destOrd="0" presId="urn:microsoft.com/office/officeart/2005/8/layout/StepDownProcess"/>
    <dgm:cxn modelId="{7048A0BA-B2A7-CE45-A7EF-E649DF1538B7}" type="presParOf" srcId="{C9CCFFA2-DF95-3448-AE55-32CFDB40EC67}" destId="{678E6237-7E63-354C-A149-F166F84B2707}" srcOrd="0" destOrd="0" presId="urn:microsoft.com/office/officeart/2005/8/layout/StepDownProcess"/>
    <dgm:cxn modelId="{5AA41413-FB31-4A41-A1F4-6978BBEB46A3}" type="presParOf" srcId="{C9CCFFA2-DF95-3448-AE55-32CFDB40EC67}" destId="{53E8A0B8-58AE-6342-BD71-56204C5AA03A}" srcOrd="1" destOrd="0" presId="urn:microsoft.com/office/officeart/2005/8/layout/StepDownProcess"/>
    <dgm:cxn modelId="{81C0035A-CC59-3D43-949B-341D9B2C4A98}" type="presParOf" srcId="{C9CCFFA2-DF95-3448-AE55-32CFDB40EC67}" destId="{4BB8C695-E78D-7543-8659-916781905DCE}" srcOrd="2" destOrd="0" presId="urn:microsoft.com/office/officeart/2005/8/layout/StepDownProcess"/>
    <dgm:cxn modelId="{92D35CEB-1A05-534B-B0F5-DA81FE56B392}" type="presParOf" srcId="{A1A01A5F-658D-8F43-9BBB-0CC7904237FB}" destId="{8DC3FA64-7E9A-4A4A-8A25-333A877CE032}" srcOrd="3" destOrd="0" presId="urn:microsoft.com/office/officeart/2005/8/layout/StepDownProcess"/>
    <dgm:cxn modelId="{EC6A784F-AD0F-754D-A3B4-4E9CB4EB0F0F}" type="presParOf" srcId="{A1A01A5F-658D-8F43-9BBB-0CC7904237FB}" destId="{B744DB0B-4E53-F94C-A141-50FCC72CD5D8}" srcOrd="4" destOrd="0" presId="urn:microsoft.com/office/officeart/2005/8/layout/StepDownProcess"/>
    <dgm:cxn modelId="{4D8BD8C7-5DB6-FB4E-BEFA-6C7FD91BC2CC}" type="presParOf" srcId="{B744DB0B-4E53-F94C-A141-50FCC72CD5D8}" destId="{05F09FB6-C78E-3C40-9D17-B3D35E1514C2}" srcOrd="0" destOrd="0" presId="urn:microsoft.com/office/officeart/2005/8/layout/StepDownProcess"/>
    <dgm:cxn modelId="{8E2A3FE8-686A-0C4D-BD22-81E7760114DB}" type="presParOf" srcId="{B744DB0B-4E53-F94C-A141-50FCC72CD5D8}" destId="{5A0E999B-0537-8B4C-92A2-B90210CD916B}" srcOrd="1" destOrd="0" presId="urn:microsoft.com/office/officeart/2005/8/layout/StepDownProcess"/>
    <dgm:cxn modelId="{DDD4A4FB-0A47-BA4E-9913-8EE26C2EF2DE}" type="presParOf" srcId="{B744DB0B-4E53-F94C-A141-50FCC72CD5D8}" destId="{02F92E61-BBCF-BF4D-B5CF-8853B9226EFE}" srcOrd="2" destOrd="0" presId="urn:microsoft.com/office/officeart/2005/8/layout/StepDownProcess"/>
    <dgm:cxn modelId="{60D8D859-F87F-9B4E-86D5-7BAD2C96BFA7}" type="presParOf" srcId="{A1A01A5F-658D-8F43-9BBB-0CC7904237FB}" destId="{3B875388-0B32-BF4A-A825-DFD8B29FEB54}" srcOrd="5" destOrd="0" presId="urn:microsoft.com/office/officeart/2005/8/layout/StepDownProcess"/>
    <dgm:cxn modelId="{64E07F94-6098-8748-B0EC-FF124BC67E01}" type="presParOf" srcId="{A1A01A5F-658D-8F43-9BBB-0CC7904237FB}" destId="{D0BDFDB2-2FC8-3240-9465-F1BB4236690E}" srcOrd="6" destOrd="0" presId="urn:microsoft.com/office/officeart/2005/8/layout/StepDownProcess"/>
    <dgm:cxn modelId="{C254FF3A-3505-1F44-877A-FCE64191078E}" type="presParOf" srcId="{D0BDFDB2-2FC8-3240-9465-F1BB4236690E}" destId="{01B30E19-1CF2-4541-A88C-A0A2CD0FD77A}" srcOrd="0" destOrd="0" presId="urn:microsoft.com/office/officeart/2005/8/layout/StepDownProcess"/>
    <dgm:cxn modelId="{1F82481B-B9C8-3140-A1AC-A2C6DCBA9D44}" type="presParOf" srcId="{D0BDFDB2-2FC8-3240-9465-F1BB4236690E}" destId="{B55FECFE-AF48-6640-96D2-A665310699B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8C57D-3247-9B43-83E1-AC6BD57F7485}">
      <dsp:nvSpPr>
        <dsp:cNvPr id="0" name=""/>
        <dsp:cNvSpPr/>
      </dsp:nvSpPr>
      <dsp:spPr>
        <a:xfrm rot="5400000">
          <a:off x="318382" y="1400027"/>
          <a:ext cx="1182101" cy="13457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14E6B-03CC-CF48-8D9C-B1413DC9A06D}">
      <dsp:nvSpPr>
        <dsp:cNvPr id="0" name=""/>
        <dsp:cNvSpPr/>
      </dsp:nvSpPr>
      <dsp:spPr>
        <a:xfrm>
          <a:off x="5197" y="89644"/>
          <a:ext cx="1989962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Get response by requesting the URL</a:t>
          </a:r>
        </a:p>
      </dsp:txBody>
      <dsp:txXfrm>
        <a:off x="73205" y="157652"/>
        <a:ext cx="1853946" cy="1256893"/>
      </dsp:txXfrm>
    </dsp:sp>
    <dsp:sp modelId="{4D54770C-31FC-B843-81DC-78579801B370}">
      <dsp:nvSpPr>
        <dsp:cNvPr id="0" name=""/>
        <dsp:cNvSpPr/>
      </dsp:nvSpPr>
      <dsp:spPr>
        <a:xfrm>
          <a:off x="1995160" y="222489"/>
          <a:ext cx="1447309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Get data from URL</a:t>
          </a:r>
        </a:p>
      </dsp:txBody>
      <dsp:txXfrm>
        <a:off x="1995160" y="222489"/>
        <a:ext cx="1447309" cy="1125810"/>
      </dsp:txXfrm>
    </dsp:sp>
    <dsp:sp modelId="{9FD7F93E-E6DF-A74B-9986-28DE597FF7AA}">
      <dsp:nvSpPr>
        <dsp:cNvPr id="0" name=""/>
        <dsp:cNvSpPr/>
      </dsp:nvSpPr>
      <dsp:spPr>
        <a:xfrm rot="5400000">
          <a:off x="1968273" y="2964724"/>
          <a:ext cx="1182101" cy="13457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FCF1E-01EA-7845-97E0-235DD11D9CD0}">
      <dsp:nvSpPr>
        <dsp:cNvPr id="0" name=""/>
        <dsp:cNvSpPr/>
      </dsp:nvSpPr>
      <dsp:spPr>
        <a:xfrm>
          <a:off x="1655088" y="1654341"/>
          <a:ext cx="1989962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Decode through .</a:t>
          </a:r>
          <a:r>
            <a:rPr lang="en-US" sz="2300" kern="1200" dirty="0" err="1"/>
            <a:t>json</a:t>
          </a:r>
          <a:r>
            <a:rPr lang="en-US" sz="2300" kern="1200" dirty="0"/>
            <a:t> file</a:t>
          </a:r>
        </a:p>
      </dsp:txBody>
      <dsp:txXfrm>
        <a:off x="1723096" y="1722349"/>
        <a:ext cx="1853946" cy="1256893"/>
      </dsp:txXfrm>
    </dsp:sp>
    <dsp:sp modelId="{BE3C57B8-9BEB-F84B-94B2-0FE6D1A29DD3}">
      <dsp:nvSpPr>
        <dsp:cNvPr id="0" name=""/>
        <dsp:cNvSpPr/>
      </dsp:nvSpPr>
      <dsp:spPr>
        <a:xfrm>
          <a:off x="3746876" y="1787186"/>
          <a:ext cx="1665578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Response in data frame</a:t>
          </a:r>
        </a:p>
      </dsp:txBody>
      <dsp:txXfrm>
        <a:off x="3746876" y="1787186"/>
        <a:ext cx="1665578" cy="1125810"/>
      </dsp:txXfrm>
    </dsp:sp>
    <dsp:sp modelId="{27D050D3-1C81-994B-842D-13DC2C6CC146}">
      <dsp:nvSpPr>
        <dsp:cNvPr id="0" name=""/>
        <dsp:cNvSpPr/>
      </dsp:nvSpPr>
      <dsp:spPr>
        <a:xfrm>
          <a:off x="3304978" y="3219038"/>
          <a:ext cx="1523515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Filter data and query details</a:t>
          </a:r>
        </a:p>
      </dsp:txBody>
      <dsp:txXfrm>
        <a:off x="3372986" y="3287046"/>
        <a:ext cx="1387499" cy="1256893"/>
      </dsp:txXfrm>
    </dsp:sp>
    <dsp:sp modelId="{B024E8A9-92A6-AA44-901A-80BF971355BF}">
      <dsp:nvSpPr>
        <dsp:cNvPr id="0" name=""/>
        <dsp:cNvSpPr/>
      </dsp:nvSpPr>
      <dsp:spPr>
        <a:xfrm>
          <a:off x="4868164" y="3351883"/>
          <a:ext cx="1844812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Booster version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Payload mass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Launchpad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Landing outcome</a:t>
          </a:r>
        </a:p>
      </dsp:txBody>
      <dsp:txXfrm>
        <a:off x="4868164" y="3351883"/>
        <a:ext cx="1844812" cy="1125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8C57D-3247-9B43-83E1-AC6BD57F7485}">
      <dsp:nvSpPr>
        <dsp:cNvPr id="0" name=""/>
        <dsp:cNvSpPr/>
      </dsp:nvSpPr>
      <dsp:spPr>
        <a:xfrm rot="5400000">
          <a:off x="318382" y="1400027"/>
          <a:ext cx="1182101" cy="13457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14E6B-03CC-CF48-8D9C-B1413DC9A06D}">
      <dsp:nvSpPr>
        <dsp:cNvPr id="0" name=""/>
        <dsp:cNvSpPr/>
      </dsp:nvSpPr>
      <dsp:spPr>
        <a:xfrm>
          <a:off x="5197" y="89644"/>
          <a:ext cx="1989962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response with beautiful soup</a:t>
          </a:r>
        </a:p>
      </dsp:txBody>
      <dsp:txXfrm>
        <a:off x="73205" y="157652"/>
        <a:ext cx="1853946" cy="1256893"/>
      </dsp:txXfrm>
    </dsp:sp>
    <dsp:sp modelId="{4D54770C-31FC-B843-81DC-78579801B370}">
      <dsp:nvSpPr>
        <dsp:cNvPr id="0" name=""/>
        <dsp:cNvSpPr/>
      </dsp:nvSpPr>
      <dsp:spPr>
        <a:xfrm>
          <a:off x="1995160" y="222489"/>
          <a:ext cx="1447309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Get data from SpaceX wiki page</a:t>
          </a:r>
        </a:p>
      </dsp:txBody>
      <dsp:txXfrm>
        <a:off x="1995160" y="222489"/>
        <a:ext cx="1447309" cy="1125810"/>
      </dsp:txXfrm>
    </dsp:sp>
    <dsp:sp modelId="{9FD7F93E-E6DF-A74B-9986-28DE597FF7AA}">
      <dsp:nvSpPr>
        <dsp:cNvPr id="0" name=""/>
        <dsp:cNvSpPr/>
      </dsp:nvSpPr>
      <dsp:spPr>
        <a:xfrm rot="5400000">
          <a:off x="1968273" y="2964724"/>
          <a:ext cx="1182101" cy="13457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FCF1E-01EA-7845-97E0-235DD11D9CD0}">
      <dsp:nvSpPr>
        <dsp:cNvPr id="0" name=""/>
        <dsp:cNvSpPr/>
      </dsp:nvSpPr>
      <dsp:spPr>
        <a:xfrm>
          <a:off x="1655088" y="1654341"/>
          <a:ext cx="1989962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Parse the webpage using HTML parser</a:t>
          </a:r>
        </a:p>
      </dsp:txBody>
      <dsp:txXfrm>
        <a:off x="1723096" y="1722349"/>
        <a:ext cx="1853946" cy="1256893"/>
      </dsp:txXfrm>
    </dsp:sp>
    <dsp:sp modelId="{BE3C57B8-9BEB-F84B-94B2-0FE6D1A29DD3}">
      <dsp:nvSpPr>
        <dsp:cNvPr id="0" name=""/>
        <dsp:cNvSpPr/>
      </dsp:nvSpPr>
      <dsp:spPr>
        <a:xfrm>
          <a:off x="3746876" y="1787186"/>
          <a:ext cx="1665578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Extract required table</a:t>
          </a:r>
        </a:p>
      </dsp:txBody>
      <dsp:txXfrm>
        <a:off x="3746876" y="1787186"/>
        <a:ext cx="1665578" cy="1125810"/>
      </dsp:txXfrm>
    </dsp:sp>
    <dsp:sp modelId="{27D050D3-1C81-994B-842D-13DC2C6CC146}">
      <dsp:nvSpPr>
        <dsp:cNvPr id="0" name=""/>
        <dsp:cNvSpPr/>
      </dsp:nvSpPr>
      <dsp:spPr>
        <a:xfrm>
          <a:off x="3304978" y="3219038"/>
          <a:ext cx="1523515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 table rows into data frame </a:t>
          </a:r>
        </a:p>
      </dsp:txBody>
      <dsp:txXfrm>
        <a:off x="3372986" y="3287046"/>
        <a:ext cx="1387499" cy="1256893"/>
      </dsp:txXfrm>
    </dsp:sp>
    <dsp:sp modelId="{B024E8A9-92A6-AA44-901A-80BF971355BF}">
      <dsp:nvSpPr>
        <dsp:cNvPr id="0" name=""/>
        <dsp:cNvSpPr/>
      </dsp:nvSpPr>
      <dsp:spPr>
        <a:xfrm>
          <a:off x="4868164" y="3351883"/>
          <a:ext cx="1844812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Required data frame</a:t>
          </a:r>
        </a:p>
      </dsp:txBody>
      <dsp:txXfrm>
        <a:off x="4868164" y="3351883"/>
        <a:ext cx="1844812" cy="11258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DFC5C-61EA-D142-8513-298E3E893BFB}">
      <dsp:nvSpPr>
        <dsp:cNvPr id="0" name=""/>
        <dsp:cNvSpPr/>
      </dsp:nvSpPr>
      <dsp:spPr>
        <a:xfrm rot="5400000">
          <a:off x="432452" y="951077"/>
          <a:ext cx="835252" cy="9509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1E48E-AC82-8746-87E9-BF2F2A731E84}">
      <dsp:nvSpPr>
        <dsp:cNvPr id="0" name=""/>
        <dsp:cNvSpPr/>
      </dsp:nvSpPr>
      <dsp:spPr>
        <a:xfrm>
          <a:off x="211161" y="25183"/>
          <a:ext cx="1406074" cy="9842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Standardization and transformation</a:t>
          </a:r>
        </a:p>
      </dsp:txBody>
      <dsp:txXfrm>
        <a:off x="259215" y="73237"/>
        <a:ext cx="1309966" cy="888098"/>
      </dsp:txXfrm>
    </dsp:sp>
    <dsp:sp modelId="{1FE4ADC6-D1E3-D648-B9CF-3EAC402BC2D8}">
      <dsp:nvSpPr>
        <dsp:cNvPr id="0" name=""/>
        <dsp:cNvSpPr/>
      </dsp:nvSpPr>
      <dsp:spPr>
        <a:xfrm>
          <a:off x="1617235" y="119049"/>
          <a:ext cx="1022644" cy="79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Ready to use data in model</a:t>
          </a:r>
        </a:p>
      </dsp:txBody>
      <dsp:txXfrm>
        <a:off x="1617235" y="119049"/>
        <a:ext cx="1022644" cy="795478"/>
      </dsp:txXfrm>
    </dsp:sp>
    <dsp:sp modelId="{678E6237-7E63-354C-A149-F166F84B2707}">
      <dsp:nvSpPr>
        <dsp:cNvPr id="0" name=""/>
        <dsp:cNvSpPr/>
      </dsp:nvSpPr>
      <dsp:spPr>
        <a:xfrm rot="5400000">
          <a:off x="1598237" y="2056666"/>
          <a:ext cx="835252" cy="9509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8A0B8-58AE-6342-BD71-56204C5AA03A}">
      <dsp:nvSpPr>
        <dsp:cNvPr id="0" name=""/>
        <dsp:cNvSpPr/>
      </dsp:nvSpPr>
      <dsp:spPr>
        <a:xfrm>
          <a:off x="1376946" y="1130771"/>
          <a:ext cx="1406074" cy="9842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Division of data</a:t>
          </a:r>
        </a:p>
      </dsp:txBody>
      <dsp:txXfrm>
        <a:off x="1425000" y="1178825"/>
        <a:ext cx="1309966" cy="888098"/>
      </dsp:txXfrm>
    </dsp:sp>
    <dsp:sp modelId="{4BB8C695-E78D-7543-8659-916781905DCE}">
      <dsp:nvSpPr>
        <dsp:cNvPr id="0" name=""/>
        <dsp:cNvSpPr/>
      </dsp:nvSpPr>
      <dsp:spPr>
        <a:xfrm>
          <a:off x="2783020" y="1224638"/>
          <a:ext cx="1022644" cy="79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Train and test sets</a:t>
          </a:r>
        </a:p>
      </dsp:txBody>
      <dsp:txXfrm>
        <a:off x="2783020" y="1224638"/>
        <a:ext cx="1022644" cy="795478"/>
      </dsp:txXfrm>
    </dsp:sp>
    <dsp:sp modelId="{05F09FB6-C78E-3C40-9D17-B3D35E1514C2}">
      <dsp:nvSpPr>
        <dsp:cNvPr id="0" name=""/>
        <dsp:cNvSpPr/>
      </dsp:nvSpPr>
      <dsp:spPr>
        <a:xfrm rot="5400000">
          <a:off x="2764022" y="3162254"/>
          <a:ext cx="835252" cy="9509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E999B-0537-8B4C-92A2-B90210CD916B}">
      <dsp:nvSpPr>
        <dsp:cNvPr id="0" name=""/>
        <dsp:cNvSpPr/>
      </dsp:nvSpPr>
      <dsp:spPr>
        <a:xfrm>
          <a:off x="2542731" y="2236360"/>
          <a:ext cx="1406074" cy="9842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Selection of models and hyperparameters </a:t>
          </a:r>
        </a:p>
      </dsp:txBody>
      <dsp:txXfrm>
        <a:off x="2590785" y="2284414"/>
        <a:ext cx="1309966" cy="888098"/>
      </dsp:txXfrm>
    </dsp:sp>
    <dsp:sp modelId="{02F92E61-BBCF-BF4D-B5CF-8853B9226EFE}">
      <dsp:nvSpPr>
        <dsp:cNvPr id="0" name=""/>
        <dsp:cNvSpPr/>
      </dsp:nvSpPr>
      <dsp:spPr>
        <a:xfrm>
          <a:off x="3948805" y="2330226"/>
          <a:ext cx="1022644" cy="79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Four models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Best parameters</a:t>
          </a:r>
        </a:p>
      </dsp:txBody>
      <dsp:txXfrm>
        <a:off x="3948805" y="2330226"/>
        <a:ext cx="1022644" cy="795478"/>
      </dsp:txXfrm>
    </dsp:sp>
    <dsp:sp modelId="{01B30E19-1CF2-4541-A88C-A0A2CD0FD77A}">
      <dsp:nvSpPr>
        <dsp:cNvPr id="0" name=""/>
        <dsp:cNvSpPr/>
      </dsp:nvSpPr>
      <dsp:spPr>
        <a:xfrm>
          <a:off x="3708516" y="3341948"/>
          <a:ext cx="1406074" cy="9842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Accuracy assessment</a:t>
          </a:r>
        </a:p>
      </dsp:txBody>
      <dsp:txXfrm>
        <a:off x="3756570" y="3390002"/>
        <a:ext cx="1309966" cy="888098"/>
      </dsp:txXfrm>
    </dsp:sp>
    <dsp:sp modelId="{B55FECFE-AF48-6640-96D2-A665310699BE}">
      <dsp:nvSpPr>
        <dsp:cNvPr id="0" name=""/>
        <dsp:cNvSpPr/>
      </dsp:nvSpPr>
      <dsp:spPr>
        <a:xfrm>
          <a:off x="5114590" y="3435815"/>
          <a:ext cx="1022644" cy="79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Identification of best model</a:t>
          </a:r>
        </a:p>
      </dsp:txBody>
      <dsp:txXfrm>
        <a:off x="5114590" y="3435815"/>
        <a:ext cx="1022644" cy="795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651/spacex_stage1_landing/blob/main/w1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jain651/spacex_stage1_landing/blob/main/w2_eda_dataviz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651/spacex_stage1_landing/blob/main/w2_ed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651/spacex_stage1_landing/blob/main/w3_folium_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651/spacex_stage1_landing/blob/main/w3_plotly_dash.py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jain651/spacex_stage1_landing/blob/main/w4_prediction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Amit Jain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24,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9871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first the fraction of null values, data types were evaluated.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different orbits, launching sites, landing outcomes were extracted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landing outcomes were reduced binary class: ‘successful’ or ‘failure’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dirty="0">
                <a:hlinkClick r:id="rId3"/>
              </a:rPr>
              <a:t>https://github.com/jain651/spacex_stage1_landing/blob/main/w1_wrangling.ipynb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25829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features were plotted against each other to identify relationship between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hot coding were done to replace categorical features into numerical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https://github.com/jain651/spacex_stage1_landing/blob/main/w2_eda_dataviz.ipynb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FED1D8-EEB5-0EFB-D0CF-73A971ED5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514" y="1317646"/>
            <a:ext cx="8052486" cy="195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FF246F-87DD-FE3D-D408-E44BDA3B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60" y="3313324"/>
            <a:ext cx="4024185" cy="190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6BD1EC42-F55B-809B-FE25-78CF3933D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640" y="3313324"/>
            <a:ext cx="4023360" cy="190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83940E2-E437-7B5F-8D86-4FD168E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60" y="5283076"/>
            <a:ext cx="2006140" cy="15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635F3B8-0D27-418D-C37A-E3E0EDBC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557" y="5318002"/>
            <a:ext cx="3257219" cy="15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5AF529E-B14A-B854-48AA-C1D249BD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090" y="5318000"/>
            <a:ext cx="2006142" cy="1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SQL queries were performed to evaluate:</a:t>
            </a:r>
          </a:p>
          <a:p>
            <a:pPr marL="803275" lvl="1" indent="-346075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launch sites</a:t>
            </a:r>
          </a:p>
          <a:p>
            <a:pPr marL="803275" lvl="1" indent="-346075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where launch sites begin with 'CCA’</a:t>
            </a:r>
          </a:p>
          <a:p>
            <a:pPr marL="803275" lvl="1" indent="-346075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</a:t>
            </a:r>
          </a:p>
          <a:p>
            <a:pPr marL="803275" lvl="1" indent="-346075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marL="803275" lvl="1" indent="-346075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when the first successful landing outcome in ground pad was achieved</a:t>
            </a:r>
          </a:p>
          <a:p>
            <a:pPr marL="803275" lvl="1" indent="-346075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boosters having success in drone ship with payload between 4000 and 6000 kg</a:t>
            </a:r>
          </a:p>
          <a:p>
            <a:pPr marL="803275" lvl="1" indent="-346075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marL="803275" lvl="1" indent="-346075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versions that have carried the maximum payload mass</a:t>
            </a:r>
          </a:p>
          <a:p>
            <a:pPr marL="803275" lvl="1" indent="-346075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for year 2015 displaying the month names, failure landing outcomes in drone ship, booster versions, and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3275" lvl="1" indent="-346075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successful landing outcomes between 04-06-2010 and 20-03-2017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https://github.com/jain651/spacex_stage1_landing/blob/main/w2_eda_sqllite.ipynb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136715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is created to show launch sites their distances from nearest coastline, city, highway, and railway using following objects: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object quickly shows number of successful and failure attempts from each launching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https://github.com/jain651/spacex_stage1_landing/blob/main/w3_folium_viz.ipynb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AA3842-4186-F950-F833-4410A68C8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745" y="1875054"/>
            <a:ext cx="6241989" cy="34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79311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glance 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for each launch site and all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Effect of payload mass on success and indication of the booster version category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is required to visually identify effectiveness of the launch site, payload mass and booster version on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https://github.com/jain651/spacex_stage1_landing/blob/main/w3_plotly_dash.py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66F0B4-8ED5-3C57-7434-B131A60E4C49}"/>
              </a:ext>
            </a:extLst>
          </p:cNvPr>
          <p:cNvGrpSpPr/>
          <p:nvPr/>
        </p:nvGrpSpPr>
        <p:grpSpPr>
          <a:xfrm>
            <a:off x="4644193" y="2050834"/>
            <a:ext cx="3657600" cy="4065172"/>
            <a:chOff x="4563129" y="1416602"/>
            <a:chExt cx="3657600" cy="40651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3E482F-6465-33FC-16B9-E583149AF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3129" y="1416602"/>
              <a:ext cx="3657600" cy="20153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CF7C86-DEFB-30C7-EC21-958B2323C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3129" y="3428514"/>
              <a:ext cx="3657600" cy="205326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3BB3AB-219F-AFAC-224B-E5A3B810F980}"/>
              </a:ext>
            </a:extLst>
          </p:cNvPr>
          <p:cNvGrpSpPr/>
          <p:nvPr/>
        </p:nvGrpSpPr>
        <p:grpSpPr>
          <a:xfrm>
            <a:off x="8483421" y="2053750"/>
            <a:ext cx="3657600" cy="4074573"/>
            <a:chOff x="8402357" y="1419518"/>
            <a:chExt cx="3657600" cy="40745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66785D-C0BE-DF41-46CD-DF80CDB6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2357" y="1419518"/>
              <a:ext cx="3657600" cy="20094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8FF932-041F-22FC-B5C8-51612CB1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2357" y="3429000"/>
              <a:ext cx="3657600" cy="2065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456508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models were examined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identify best hyperparameters for each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was found to provide best prediction with 86%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https://github.com/jain651/spacex_stage1_landing/blob/main/w4_prediction.ipynb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FA8346F-3959-1B8C-7B92-88B0E2A487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164551"/>
              </p:ext>
            </p:extLst>
          </p:nvPr>
        </p:nvGraphicFramePr>
        <p:xfrm>
          <a:off x="5621155" y="1416164"/>
          <a:ext cx="634839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affect the accuracy of the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significantly increased after 2014.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provides best accuracy with 86%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 flights are mostly launched from CCAFS SLC 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flights are launched from CCAFS SLC 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most successful launches.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768DC-E536-ABF7-AEAB-DE269AC8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11" y="2213985"/>
            <a:ext cx="7394788" cy="350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&gt; 8000 kg has been most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with heavy payload mass are done at either CCAFS SLC 40 or KSC LC 39A.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6DA94029-020D-DEA5-8DF7-59092E7BA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554" y="2406316"/>
            <a:ext cx="7336942" cy="34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orbit has the least success rate followed by the GTO.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shows 100%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6BBB9715-6C16-0AFC-F485-A5D0BBD3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219" y="1983334"/>
            <a:ext cx="6096000" cy="467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100% success rate obtained in ES-L1, GEO, HEO and SSO is derived from very limited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Similarly, least success rate with SO is derived from only one flight.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Recent flights are mostly targeted towards VLEO while initial flights were targeted towards LEO, ISS, GTO.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195A58-0D36-BA15-87C7-B0CEB2B1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39" y="2268259"/>
            <a:ext cx="7641961" cy="361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 (&gt;13000 kg) are sent to VLEO and are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Lighter payloads are mostly sent to SSO, GTO, ISS and LEO.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CBB8D64F-EFDB-34D0-1D01-E8022FF9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874" y="1558686"/>
            <a:ext cx="7556126" cy="467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is significantly increasing since 2014.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is about 80% in recent years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8AC92BF3-67D0-D29E-509B-01E36F05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12" y="1344416"/>
            <a:ext cx="6098099" cy="468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launch site names are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are spatially located at mainly 3 geo-locations.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29EE94-9B5D-37CB-1477-85CB554F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590" y="1920707"/>
            <a:ext cx="1574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just 5 records, but other sites that begins with `CCA` can be obtained.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F868F-9D2F-5D23-08A6-3F748962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28" y="2258768"/>
            <a:ext cx="9847166" cy="25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by customer = NASA (CRS)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0EC38-780A-8ACD-986D-9B8898A1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204" y="2456983"/>
            <a:ext cx="2743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of the payload mass 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2E90E-87B1-976D-C333-DFB50F65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519" y="2335530"/>
            <a:ext cx="4394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for successful landing on ground pad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2F067-5129-910B-A94E-C5E6F03C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2361331"/>
            <a:ext cx="4343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boosters that have successfully landed on drone ship with payload mass in between 4000 and 6000 kg.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67F3A5-CAD0-4B46-6646-40AD615C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2648586"/>
            <a:ext cx="1574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982804"/>
            <a:ext cx="9648137" cy="44444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provides insights on the different feature that affect the rocket launching outcomes.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 is developed to predict the outcome of the future launch based of various characteristic of the flight which includes launch site, booster version, payload mass,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mass, orbit, launch site, booster version are key parameters that requires attention in the future launching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predict the outcome with significantly good accuracy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time the mission outcome occurs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43CC8F-7222-9F4D-A0B2-7A880C39D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030" y="2306320"/>
            <a:ext cx="51689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boosters that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1B3E6C-6DCE-6EC7-C1E2-198ABF3A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23" y="2252528"/>
            <a:ext cx="1162352" cy="32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flight landing failed on the drone ship with booster version and launch site names.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D015A-93F6-414F-7277-8770C81FC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2642670"/>
            <a:ext cx="5346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Ranking in the descending order of all flights between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2010-06-04 and 2017-03-20 with success on ground pad.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ACC0A6-30D9-015E-4F9A-7FD13D06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673" y="2639675"/>
            <a:ext cx="5308654" cy="293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shown on map in red color texts.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Launching sites on map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93B07E-C8BE-4996-45F8-08A58DCB3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50" y="2866705"/>
            <a:ext cx="7772400" cy="27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51323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of launch attempts are shown in yellow circle.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Markers are shown in red and green color representing the failed and success outcome, respectively.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Launching sites with launch outcome markers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A162AE-8AA8-9284-15A2-D603573AFAA2}"/>
              </a:ext>
            </a:extLst>
          </p:cNvPr>
          <p:cNvGrpSpPr/>
          <p:nvPr/>
        </p:nvGrpSpPr>
        <p:grpSpPr>
          <a:xfrm>
            <a:off x="4283241" y="1825625"/>
            <a:ext cx="7772400" cy="3754144"/>
            <a:chOff x="4304108" y="2214833"/>
            <a:chExt cx="7772400" cy="37541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D454B8-BC81-DE07-1FDB-552ACDBE3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4108" y="2214833"/>
              <a:ext cx="7772400" cy="375414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4E2A13-F16E-0EC4-3C17-76301158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2804" y="2370880"/>
              <a:ext cx="3771091" cy="326082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A7A528-F79D-2E8A-397A-6227452EBA64}"/>
                </a:ext>
              </a:extLst>
            </p:cNvPr>
            <p:cNvSpPr/>
            <p:nvPr/>
          </p:nvSpPr>
          <p:spPr>
            <a:xfrm>
              <a:off x="4700431" y="3303871"/>
              <a:ext cx="654518" cy="572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A7775C-3E63-1A22-1CAF-60561D28612B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5027690" y="2370880"/>
              <a:ext cx="2500659" cy="9329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7B8F6B-EB44-577E-887E-EBD887E4CD5E}"/>
                </a:ext>
              </a:extLst>
            </p:cNvPr>
            <p:cNvCxnSpPr>
              <a:cxnSpLocks/>
              <a:stCxn id="7" idx="2"/>
              <a:endCxn id="6" idx="2"/>
            </p:cNvCxnSpPr>
            <p:nvPr/>
          </p:nvCxnSpPr>
          <p:spPr>
            <a:xfrm>
              <a:off x="5027690" y="3876165"/>
              <a:ext cx="2500660" cy="17555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3234099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from the important elements are shown in the map with their location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Blue line represent minimum distance from the important features.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distance to important elements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C6232-C3AA-338D-7E05-1FBC471A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102" y="1552478"/>
            <a:ext cx="7772400" cy="40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51884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launch fraction is shown in red color in the pie chart.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 by all sites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008F5-1976-CD04-7D98-061C083C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857" y="1675929"/>
            <a:ext cx="7772400" cy="43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819175"/>
            <a:ext cx="9754221" cy="4774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provides insights on the different feature that affect the rocket launching outcomes.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 is developed to predict the outcome of the future launch based of various characteristic of the flight which includes launch site, booster version, payload mass, etc.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352595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from CCAFS SLC-40 has the highest success rate of 42.9 %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Site with highest success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5973E8-C411-5951-462F-9523C947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82" y="1956882"/>
            <a:ext cx="7772400" cy="40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33035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payload mass between 2000 and 7000 kg, Booster version with category ‘FT’ has highest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Booster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0B6A6-9019-7DAC-60A8-9B3F11C8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62" y="1726691"/>
            <a:ext cx="7772400" cy="41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has the best prediction accuracy for this classification problem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BFBBDAC-C977-3002-CBAF-2BD23BB91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90" y="2082114"/>
            <a:ext cx="4902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76554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the decision tree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the number of cases for both false positive and false negative are very less as compared to true positive and true negative cases.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5B5FA4-8559-FCFE-FA95-42777526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2057400"/>
            <a:ext cx="47244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57714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mass, orbit, launch site, booster version are key parameters that requires attention in the future launching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predict the outcome with significantly good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 calls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are used for data collection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Key features are used in the predictive analysis and classification features are converted into a numeric ones.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are build by tuning hyper parameters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algorithm and then assessed for accuracy by dividing the dataset into training and testing sets.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using two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Calling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calls are by requesting response, modifying data 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 and converting into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web scraping, Wikipedia webpage is used to obtain information using ‘html’ parsing and then converting into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6A6D0-589A-1174-FCFD-B5DBE3F4F0AD}"/>
              </a:ext>
            </a:extLst>
          </p:cNvPr>
          <p:cNvSpPr txBox="1"/>
          <p:nvPr/>
        </p:nvSpPr>
        <p:spPr>
          <a:xfrm>
            <a:off x="1098223" y="6104045"/>
            <a:ext cx="6099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/jain651/spacex_stage1_landing/blob/main/w1_collection_api.ipynb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B4F908C-4DFB-6431-8E6A-9FA38F9EB1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492259"/>
              </p:ext>
            </p:extLst>
          </p:nvPr>
        </p:nvGraphicFramePr>
        <p:xfrm>
          <a:off x="5479023" y="1316260"/>
          <a:ext cx="6712977" cy="4701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B9B00B0-5EC6-07C8-CB3D-91C26313BF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751939"/>
              </p:ext>
            </p:extLst>
          </p:nvPr>
        </p:nvGraphicFramePr>
        <p:xfrm>
          <a:off x="5479023" y="1316260"/>
          <a:ext cx="6712977" cy="4701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A33892-F644-0FC8-67BB-E87F3B887E1A}"/>
              </a:ext>
            </a:extLst>
          </p:cNvPr>
          <p:cNvSpPr txBox="1"/>
          <p:nvPr/>
        </p:nvSpPr>
        <p:spPr>
          <a:xfrm>
            <a:off x="1161535" y="5993027"/>
            <a:ext cx="831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/jain651/spacex_stage1_landing/blob/main/w1_webscraping.ipynb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</TotalTime>
  <Words>1837</Words>
  <Application>Microsoft Macintosh PowerPoint</Application>
  <PresentationFormat>Widescreen</PresentationFormat>
  <Paragraphs>282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Amit Jain</cp:lastModifiedBy>
  <cp:revision>204</cp:revision>
  <dcterms:created xsi:type="dcterms:W3CDTF">2021-04-29T18:58:34Z</dcterms:created>
  <dcterms:modified xsi:type="dcterms:W3CDTF">2022-09-25T04:42:07Z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